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Roboto Slab"/>
      <p:regular r:id="rId26"/>
      <p:bold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Montserrat"/>
      <p:regular r:id="rId32"/>
      <p:bold r:id="rId33"/>
    </p:embeddedFont>
    <p:embeddedFont>
      <p:font typeface="Didact Gothic"/>
      <p:regular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Slab-regular.fntdata"/><Relationship Id="rId25" Type="http://schemas.openxmlformats.org/officeDocument/2006/relationships/slide" Target="slides/slide21.xml"/><Relationship Id="rId28" Type="http://schemas.openxmlformats.org/officeDocument/2006/relationships/font" Target="fonts/Roboto-regular.fntdata"/><Relationship Id="rId27" Type="http://schemas.openxmlformats.org/officeDocument/2006/relationships/font" Target="fonts/RobotoSlab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7.xml"/><Relationship Id="rId33" Type="http://schemas.openxmlformats.org/officeDocument/2006/relationships/font" Target="fonts/Montserrat-bold.fntdata"/><Relationship Id="rId10" Type="http://schemas.openxmlformats.org/officeDocument/2006/relationships/slide" Target="slides/slide6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DidactGothic-regular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jpg>
</file>

<file path=ppt/media/image02.png>
</file>

<file path=ppt/media/image03.jpg>
</file>

<file path=ppt/media/image04.png>
</file>

<file path=ppt/media/image05.png>
</file>

<file path=ppt/media/image06.jpg>
</file>

<file path=ppt/media/image07.png>
</file>

<file path=ppt/media/image08.png>
</file>

<file path=ppt/media/image09.jpg>
</file>

<file path=ppt/media/image10.png>
</file>

<file path=ppt/media/image1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" name="Shape 20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0" name="Shape 21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" name="Shape 23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524800" y="672605"/>
            <a:ext cx="1081625" cy="1124949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6537562" y="33429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cxnSp>
        <p:nvCxnSpPr>
          <p:cNvPr id="12" name="Shape 12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000"/>
            </a:lvl1pPr>
            <a:lvl2pPr lvl="1" algn="ctr">
              <a:spcBef>
                <a:spcPts val="0"/>
              </a:spcBef>
              <a:buSzPct val="100000"/>
              <a:defRPr sz="4000"/>
            </a:lvl2pPr>
            <a:lvl3pPr lvl="2" algn="ctr">
              <a:spcBef>
                <a:spcPts val="0"/>
              </a:spcBef>
              <a:buSzPct val="100000"/>
              <a:defRPr sz="4000"/>
            </a:lvl3pPr>
            <a:lvl4pPr lvl="3" algn="ctr">
              <a:spcBef>
                <a:spcPts val="0"/>
              </a:spcBef>
              <a:buSzPct val="100000"/>
              <a:defRPr sz="4000"/>
            </a:lvl4pPr>
            <a:lvl5pPr lvl="4" algn="ctr">
              <a:spcBef>
                <a:spcPts val="0"/>
              </a:spcBef>
              <a:buSzPct val="100000"/>
              <a:defRPr sz="4000"/>
            </a:lvl5pPr>
            <a:lvl6pPr lvl="5" algn="ctr">
              <a:spcBef>
                <a:spcPts val="0"/>
              </a:spcBef>
              <a:buSzPct val="100000"/>
              <a:defRPr sz="4000"/>
            </a:lvl6pPr>
            <a:lvl7pPr lvl="6" algn="ctr">
              <a:spcBef>
                <a:spcPts val="0"/>
              </a:spcBef>
              <a:buSzPct val="100000"/>
              <a:defRPr sz="4000"/>
            </a:lvl7pPr>
            <a:lvl8pPr lvl="7" algn="ctr">
              <a:spcBef>
                <a:spcPts val="0"/>
              </a:spcBef>
              <a:buSzPct val="100000"/>
              <a:defRPr sz="4000"/>
            </a:lvl8pPr>
            <a:lvl9pPr lvl="8" algn="ctr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ubtitl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ctrTitle"/>
          </p:nvPr>
        </p:nvSpPr>
        <p:spPr>
          <a:xfrm>
            <a:off x="1178378" y="1583350"/>
            <a:ext cx="6550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Font typeface="Montserrat"/>
              <a:buNone/>
              <a:defRPr b="1" i="0" sz="6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" type="subTitle"/>
          </p:nvPr>
        </p:nvSpPr>
        <p:spPr>
          <a:xfrm>
            <a:off x="1178378" y="3144850"/>
            <a:ext cx="65505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Didact Gothic"/>
              <a:buNone/>
              <a:defRPr b="0" i="0" sz="1400" u="none" cap="none" strike="noStrik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Didact Gothic"/>
              <a:buNone/>
              <a:defRPr b="0" i="0" sz="3000" u="none" cap="none" strike="noStrik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Didact Gothic"/>
              <a:buNone/>
              <a:defRPr b="0" i="0" sz="3000" u="none" cap="none" strike="noStrik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Didact Gothic"/>
              <a:buNone/>
              <a:defRPr b="0" i="0" sz="3000" u="none" cap="none" strike="noStrik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Didact Gothic"/>
              <a:buNone/>
              <a:defRPr b="0" i="0" sz="3000" u="none" cap="none" strike="noStrik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Didact Gothic"/>
              <a:buNone/>
              <a:defRPr b="0" i="0" sz="3000" u="none" cap="none" strike="noStrik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Didact Gothic"/>
              <a:buNone/>
              <a:defRPr b="0" i="0" sz="3000" u="none" cap="none" strike="noStrik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Didact Gothic"/>
              <a:buNone/>
              <a:defRPr b="0" i="0" sz="3000" u="none" cap="none" strike="noStrik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Didact Gothic"/>
              <a:buNone/>
              <a:defRPr b="0" i="0" sz="3000" u="none" cap="none" strike="noStrik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62" name="Shape 62"/>
          <p:cNvSpPr/>
          <p:nvPr/>
        </p:nvSpPr>
        <p:spPr>
          <a:xfrm>
            <a:off x="1295200" y="1034400"/>
            <a:ext cx="574500" cy="574500"/>
          </a:xfrm>
          <a:prstGeom prst="rect">
            <a:avLst/>
          </a:prstGeom>
          <a:solidFill>
            <a:srgbClr val="182A2E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82A2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idx="1" type="body"/>
          </p:nvPr>
        </p:nvSpPr>
        <p:spPr>
          <a:xfrm>
            <a:off x="1176778" y="1704600"/>
            <a:ext cx="64194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905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Montserrat"/>
              <a:buChar char="∎"/>
              <a:defRPr b="1" i="0" sz="3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1905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Montserrat"/>
              <a:buChar char="□"/>
              <a:defRPr b="1" i="0" sz="3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1905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Montserrat"/>
              <a:buChar char="▪"/>
              <a:defRPr b="1" i="0" sz="3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19050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Montserrat"/>
              <a:buChar char="▫"/>
              <a:defRPr b="1" i="0" sz="3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19050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Montserrat"/>
              <a:buChar char="▫"/>
              <a:defRPr b="1" i="0" sz="3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19050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Montserrat"/>
              <a:buChar char="▫"/>
              <a:defRPr b="1" i="0" sz="3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19050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Montserrat"/>
              <a:buChar char="▫"/>
              <a:defRPr b="1" i="0" sz="3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19050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Montserrat"/>
              <a:buChar char="▫"/>
              <a:defRPr b="1" i="0" sz="3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19050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Montserrat"/>
              <a:buChar char="▫"/>
              <a:defRPr b="1" i="0" sz="3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5" name="Shape 65"/>
          <p:cNvSpPr/>
          <p:nvPr/>
        </p:nvSpPr>
        <p:spPr>
          <a:xfrm>
            <a:off x="1295200" y="1034400"/>
            <a:ext cx="574500" cy="574500"/>
          </a:xfrm>
          <a:prstGeom prst="rect">
            <a:avLst/>
          </a:prstGeom>
          <a:solidFill>
            <a:srgbClr val="182A2E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1434145" y="1219732"/>
            <a:ext cx="296600" cy="2038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  <a:noFill/>
                <a:latin typeface="Montserrat"/>
              </a:rPr>
              <a:t>“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3 column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1164100" y="1608900"/>
            <a:ext cx="6815700" cy="19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Font typeface="Montserrat"/>
              <a:buNone/>
              <a:defRPr b="1" i="0" sz="6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rtl="0">
              <a:spcBef>
                <a:spcPts val="0"/>
              </a:spcBef>
              <a:buClr>
                <a:srgbClr val="182A2E"/>
              </a:buClr>
              <a:buFont typeface="Montserrat"/>
              <a:buNone/>
              <a:defRPr b="1" sz="6000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1163999" y="2931400"/>
            <a:ext cx="2196900" cy="19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∎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762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□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762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▪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7620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7620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7620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7620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7620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7620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2" type="body"/>
          </p:nvPr>
        </p:nvSpPr>
        <p:spPr>
          <a:xfrm>
            <a:off x="3473453" y="2931400"/>
            <a:ext cx="2196900" cy="19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∎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762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□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762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▪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7620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7620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7620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7620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7620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7620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3" type="body"/>
          </p:nvPr>
        </p:nvSpPr>
        <p:spPr>
          <a:xfrm>
            <a:off x="5782908" y="2931400"/>
            <a:ext cx="2196899" cy="19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∎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762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□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762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▪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7620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7620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7620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7620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7620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7620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100000"/>
              <a:buFont typeface="Didact Gothic"/>
              <a:buChar char="▫"/>
              <a:defRPr b="0" i="0" sz="1200" u="none" cap="none" strike="noStrik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72" name="Shape 72"/>
          <p:cNvSpPr/>
          <p:nvPr/>
        </p:nvSpPr>
        <p:spPr>
          <a:xfrm>
            <a:off x="1295200" y="1034400"/>
            <a:ext cx="574500" cy="574500"/>
          </a:xfrm>
          <a:prstGeom prst="rect">
            <a:avLst/>
          </a:prstGeom>
          <a:solidFill>
            <a:srgbClr val="182A2E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Shape 18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Shape 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hape 26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" name="Shape 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89218" y="1412276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" name="Shape 36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Shape 4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6" name="Shape 46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7.png"/><Relationship Id="rId4" Type="http://schemas.openxmlformats.org/officeDocument/2006/relationships/image" Target="../media/image0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0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youtube.com/v/2sQ2-2zAeZU" TargetMode="External"/><Relationship Id="rId4" Type="http://schemas.openxmlformats.org/officeDocument/2006/relationships/image" Target="../media/image0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youtube.com/v/t9GaihA5P-c" TargetMode="External"/><Relationship Id="rId4" Type="http://schemas.openxmlformats.org/officeDocument/2006/relationships/image" Target="../media/image0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419300" y="1931525"/>
            <a:ext cx="8520600" cy="572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>
                <a:solidFill>
                  <a:srgbClr val="F3F3F3"/>
                </a:solidFill>
                <a:latin typeface="Verdana"/>
                <a:ea typeface="Verdana"/>
                <a:cs typeface="Verdana"/>
                <a:sym typeface="Verdana"/>
              </a:rPr>
              <a:t>Sage Trials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28AEF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Shape 190"/>
          <p:cNvGrpSpPr/>
          <p:nvPr/>
        </p:nvGrpSpPr>
        <p:grpSpPr>
          <a:xfrm>
            <a:off x="1400842" y="1208056"/>
            <a:ext cx="363369" cy="221113"/>
            <a:chOff x="3269900" y="3064500"/>
            <a:chExt cx="432325" cy="263074"/>
          </a:xfrm>
        </p:grpSpPr>
        <p:sp>
          <p:nvSpPr>
            <p:cNvPr id="191" name="Shape 191"/>
            <p:cNvSpPr/>
            <p:nvPr/>
          </p:nvSpPr>
          <p:spPr>
            <a:xfrm>
              <a:off x="3269900" y="3064500"/>
              <a:ext cx="432325" cy="263074"/>
            </a:xfrm>
            <a:custGeom>
              <a:pathLst>
                <a:path extrusionOk="0" fill="none" h="120000" w="120000">
                  <a:moveTo>
                    <a:pt x="102082" y="90270"/>
                  </a:moveTo>
                  <a:lnTo>
                    <a:pt x="102082" y="90270"/>
                  </a:lnTo>
                  <a:lnTo>
                    <a:pt x="98196" y="95550"/>
                  </a:lnTo>
                  <a:lnTo>
                    <a:pt x="93630" y="100830"/>
                  </a:lnTo>
                  <a:lnTo>
                    <a:pt x="88898" y="105825"/>
                  </a:lnTo>
                  <a:lnTo>
                    <a:pt x="86365" y="108049"/>
                  </a:lnTo>
                  <a:lnTo>
                    <a:pt x="83659" y="110272"/>
                  </a:lnTo>
                  <a:lnTo>
                    <a:pt x="80959" y="112211"/>
                  </a:lnTo>
                  <a:lnTo>
                    <a:pt x="78087" y="114161"/>
                  </a:lnTo>
                  <a:lnTo>
                    <a:pt x="75214" y="115826"/>
                  </a:lnTo>
                  <a:lnTo>
                    <a:pt x="72341" y="117206"/>
                  </a:lnTo>
                  <a:lnTo>
                    <a:pt x="69295" y="118323"/>
                  </a:lnTo>
                  <a:lnTo>
                    <a:pt x="66255" y="119156"/>
                  </a:lnTo>
                  <a:lnTo>
                    <a:pt x="63209" y="119714"/>
                  </a:lnTo>
                  <a:lnTo>
                    <a:pt x="60003" y="119988"/>
                  </a:lnTo>
                  <a:lnTo>
                    <a:pt x="60003" y="119988"/>
                  </a:lnTo>
                  <a:lnTo>
                    <a:pt x="57130" y="119988"/>
                  </a:lnTo>
                  <a:lnTo>
                    <a:pt x="54424" y="119429"/>
                  </a:lnTo>
                  <a:lnTo>
                    <a:pt x="51718" y="118882"/>
                  </a:lnTo>
                  <a:lnTo>
                    <a:pt x="49018" y="117764"/>
                  </a:lnTo>
                  <a:lnTo>
                    <a:pt x="46312" y="116658"/>
                  </a:lnTo>
                  <a:lnTo>
                    <a:pt x="43606" y="115267"/>
                  </a:lnTo>
                  <a:lnTo>
                    <a:pt x="41073" y="113876"/>
                  </a:lnTo>
                  <a:lnTo>
                    <a:pt x="38540" y="112211"/>
                  </a:lnTo>
                  <a:lnTo>
                    <a:pt x="36174" y="110272"/>
                  </a:lnTo>
                  <a:lnTo>
                    <a:pt x="33634" y="108322"/>
                  </a:lnTo>
                  <a:lnTo>
                    <a:pt x="29075" y="103875"/>
                  </a:lnTo>
                  <a:lnTo>
                    <a:pt x="24682" y="99154"/>
                  </a:lnTo>
                  <a:lnTo>
                    <a:pt x="20623" y="93885"/>
                  </a:lnTo>
                  <a:lnTo>
                    <a:pt x="16737" y="88879"/>
                  </a:lnTo>
                  <a:lnTo>
                    <a:pt x="13184" y="83611"/>
                  </a:lnTo>
                  <a:lnTo>
                    <a:pt x="9978" y="78604"/>
                  </a:lnTo>
                  <a:lnTo>
                    <a:pt x="7272" y="73883"/>
                  </a:lnTo>
                  <a:lnTo>
                    <a:pt x="2706" y="65547"/>
                  </a:lnTo>
                  <a:lnTo>
                    <a:pt x="6" y="59994"/>
                  </a:lnTo>
                  <a:lnTo>
                    <a:pt x="6" y="59994"/>
                  </a:lnTo>
                  <a:lnTo>
                    <a:pt x="2706" y="54440"/>
                  </a:lnTo>
                  <a:lnTo>
                    <a:pt x="7272" y="46116"/>
                  </a:lnTo>
                  <a:lnTo>
                    <a:pt x="9978" y="41395"/>
                  </a:lnTo>
                  <a:lnTo>
                    <a:pt x="13184" y="36388"/>
                  </a:lnTo>
                  <a:lnTo>
                    <a:pt x="16737" y="31108"/>
                  </a:lnTo>
                  <a:lnTo>
                    <a:pt x="20623" y="26114"/>
                  </a:lnTo>
                  <a:lnTo>
                    <a:pt x="24682" y="21119"/>
                  </a:lnTo>
                  <a:lnTo>
                    <a:pt x="29075" y="16113"/>
                  </a:lnTo>
                  <a:lnTo>
                    <a:pt x="33634" y="11677"/>
                  </a:lnTo>
                  <a:lnTo>
                    <a:pt x="36174" y="9727"/>
                  </a:lnTo>
                  <a:lnTo>
                    <a:pt x="38540" y="7788"/>
                  </a:lnTo>
                  <a:lnTo>
                    <a:pt x="41073" y="6112"/>
                  </a:lnTo>
                  <a:lnTo>
                    <a:pt x="43606" y="4732"/>
                  </a:lnTo>
                  <a:lnTo>
                    <a:pt x="46312" y="3341"/>
                  </a:lnTo>
                  <a:lnTo>
                    <a:pt x="49018" y="2235"/>
                  </a:lnTo>
                  <a:lnTo>
                    <a:pt x="51718" y="1117"/>
                  </a:lnTo>
                  <a:lnTo>
                    <a:pt x="54424" y="558"/>
                  </a:lnTo>
                  <a:lnTo>
                    <a:pt x="57130" y="11"/>
                  </a:lnTo>
                  <a:lnTo>
                    <a:pt x="60003" y="11"/>
                  </a:lnTo>
                  <a:lnTo>
                    <a:pt x="60003" y="11"/>
                  </a:lnTo>
                  <a:lnTo>
                    <a:pt x="63209" y="285"/>
                  </a:lnTo>
                  <a:lnTo>
                    <a:pt x="66255" y="843"/>
                  </a:lnTo>
                  <a:lnTo>
                    <a:pt x="69295" y="1676"/>
                  </a:lnTo>
                  <a:lnTo>
                    <a:pt x="72341" y="2782"/>
                  </a:lnTo>
                  <a:lnTo>
                    <a:pt x="75214" y="4173"/>
                  </a:lnTo>
                  <a:lnTo>
                    <a:pt x="78087" y="5838"/>
                  </a:lnTo>
                  <a:lnTo>
                    <a:pt x="80959" y="7788"/>
                  </a:lnTo>
                  <a:lnTo>
                    <a:pt x="83659" y="9727"/>
                  </a:lnTo>
                  <a:lnTo>
                    <a:pt x="86365" y="11950"/>
                  </a:lnTo>
                  <a:lnTo>
                    <a:pt x="88898" y="14174"/>
                  </a:lnTo>
                  <a:lnTo>
                    <a:pt x="93630" y="19169"/>
                  </a:lnTo>
                  <a:lnTo>
                    <a:pt x="98196" y="24449"/>
                  </a:lnTo>
                  <a:lnTo>
                    <a:pt x="102082" y="29729"/>
                  </a:lnTo>
                  <a:lnTo>
                    <a:pt x="102082" y="29729"/>
                  </a:lnTo>
                  <a:lnTo>
                    <a:pt x="105462" y="34450"/>
                  </a:lnTo>
                  <a:lnTo>
                    <a:pt x="108508" y="39171"/>
                  </a:lnTo>
                  <a:lnTo>
                    <a:pt x="111208" y="43607"/>
                  </a:lnTo>
                  <a:lnTo>
                    <a:pt x="113574" y="47781"/>
                  </a:lnTo>
                  <a:lnTo>
                    <a:pt x="117460" y="54999"/>
                  </a:lnTo>
                  <a:lnTo>
                    <a:pt x="120000" y="59994"/>
                  </a:lnTo>
                  <a:lnTo>
                    <a:pt x="120000" y="59994"/>
                  </a:lnTo>
                  <a:lnTo>
                    <a:pt x="117460" y="65000"/>
                  </a:lnTo>
                  <a:lnTo>
                    <a:pt x="113574" y="72218"/>
                  </a:lnTo>
                  <a:lnTo>
                    <a:pt x="111208" y="76381"/>
                  </a:lnTo>
                  <a:lnTo>
                    <a:pt x="108508" y="80828"/>
                  </a:lnTo>
                  <a:lnTo>
                    <a:pt x="105462" y="85549"/>
                  </a:lnTo>
                  <a:lnTo>
                    <a:pt x="102082" y="90270"/>
                  </a:lnTo>
                  <a:lnTo>
                    <a:pt x="102082" y="90270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Shape 192"/>
            <p:cNvSpPr/>
            <p:nvPr/>
          </p:nvSpPr>
          <p:spPr>
            <a:xfrm>
              <a:off x="3445875" y="3155825"/>
              <a:ext cx="80399" cy="80399"/>
            </a:xfrm>
            <a:custGeom>
              <a:pathLst>
                <a:path extrusionOk="0" fill="none" h="120000" w="120000">
                  <a:moveTo>
                    <a:pt x="0" y="60000"/>
                  </a:moveTo>
                  <a:lnTo>
                    <a:pt x="0" y="60000"/>
                  </a:lnTo>
                  <a:lnTo>
                    <a:pt x="932" y="53656"/>
                  </a:lnTo>
                  <a:lnTo>
                    <a:pt x="1828" y="48208"/>
                  </a:lnTo>
                  <a:lnTo>
                    <a:pt x="2723" y="41828"/>
                  </a:lnTo>
                  <a:lnTo>
                    <a:pt x="5447" y="36380"/>
                  </a:lnTo>
                  <a:lnTo>
                    <a:pt x="7276" y="31828"/>
                  </a:lnTo>
                  <a:lnTo>
                    <a:pt x="10932" y="26380"/>
                  </a:lnTo>
                  <a:lnTo>
                    <a:pt x="13656" y="21828"/>
                  </a:lnTo>
                  <a:lnTo>
                    <a:pt x="18171" y="18208"/>
                  </a:lnTo>
                  <a:lnTo>
                    <a:pt x="21828" y="13656"/>
                  </a:lnTo>
                  <a:lnTo>
                    <a:pt x="26380" y="10932"/>
                  </a:lnTo>
                  <a:lnTo>
                    <a:pt x="31828" y="7313"/>
                  </a:lnTo>
                  <a:lnTo>
                    <a:pt x="36343" y="5485"/>
                  </a:lnTo>
                  <a:lnTo>
                    <a:pt x="41828" y="2761"/>
                  </a:lnTo>
                  <a:lnTo>
                    <a:pt x="48171" y="1865"/>
                  </a:lnTo>
                  <a:lnTo>
                    <a:pt x="53619" y="932"/>
                  </a:lnTo>
                  <a:lnTo>
                    <a:pt x="60000" y="37"/>
                  </a:lnTo>
                  <a:lnTo>
                    <a:pt x="60000" y="37"/>
                  </a:lnTo>
                  <a:lnTo>
                    <a:pt x="66343" y="932"/>
                  </a:lnTo>
                  <a:lnTo>
                    <a:pt x="71791" y="1865"/>
                  </a:lnTo>
                  <a:lnTo>
                    <a:pt x="78171" y="2761"/>
                  </a:lnTo>
                  <a:lnTo>
                    <a:pt x="83619" y="5485"/>
                  </a:lnTo>
                  <a:lnTo>
                    <a:pt x="88171" y="7313"/>
                  </a:lnTo>
                  <a:lnTo>
                    <a:pt x="93619" y="10932"/>
                  </a:lnTo>
                  <a:lnTo>
                    <a:pt x="98171" y="13656"/>
                  </a:lnTo>
                  <a:lnTo>
                    <a:pt x="101791" y="18208"/>
                  </a:lnTo>
                  <a:lnTo>
                    <a:pt x="106343" y="21828"/>
                  </a:lnTo>
                  <a:lnTo>
                    <a:pt x="109067" y="26380"/>
                  </a:lnTo>
                  <a:lnTo>
                    <a:pt x="112686" y="31828"/>
                  </a:lnTo>
                  <a:lnTo>
                    <a:pt x="114514" y="36380"/>
                  </a:lnTo>
                  <a:lnTo>
                    <a:pt x="117238" y="41828"/>
                  </a:lnTo>
                  <a:lnTo>
                    <a:pt x="118134" y="48208"/>
                  </a:lnTo>
                  <a:lnTo>
                    <a:pt x="119067" y="53656"/>
                  </a:lnTo>
                  <a:lnTo>
                    <a:pt x="119962" y="60000"/>
                  </a:lnTo>
                  <a:lnTo>
                    <a:pt x="119962" y="60000"/>
                  </a:lnTo>
                  <a:lnTo>
                    <a:pt x="119067" y="66380"/>
                  </a:lnTo>
                  <a:lnTo>
                    <a:pt x="118134" y="71828"/>
                  </a:lnTo>
                  <a:lnTo>
                    <a:pt x="117238" y="78171"/>
                  </a:lnTo>
                  <a:lnTo>
                    <a:pt x="114514" y="83656"/>
                  </a:lnTo>
                  <a:lnTo>
                    <a:pt x="112686" y="88171"/>
                  </a:lnTo>
                  <a:lnTo>
                    <a:pt x="109067" y="93619"/>
                  </a:lnTo>
                  <a:lnTo>
                    <a:pt x="106343" y="98171"/>
                  </a:lnTo>
                  <a:lnTo>
                    <a:pt x="101791" y="101828"/>
                  </a:lnTo>
                  <a:lnTo>
                    <a:pt x="98171" y="106343"/>
                  </a:lnTo>
                  <a:lnTo>
                    <a:pt x="93619" y="109104"/>
                  </a:lnTo>
                  <a:lnTo>
                    <a:pt x="88171" y="112723"/>
                  </a:lnTo>
                  <a:lnTo>
                    <a:pt x="83619" y="114552"/>
                  </a:lnTo>
                  <a:lnTo>
                    <a:pt x="78171" y="117276"/>
                  </a:lnTo>
                  <a:lnTo>
                    <a:pt x="71791" y="118171"/>
                  </a:lnTo>
                  <a:lnTo>
                    <a:pt x="66343" y="119067"/>
                  </a:lnTo>
                  <a:lnTo>
                    <a:pt x="60000" y="120000"/>
                  </a:lnTo>
                  <a:lnTo>
                    <a:pt x="60000" y="120000"/>
                  </a:lnTo>
                  <a:lnTo>
                    <a:pt x="53619" y="119067"/>
                  </a:lnTo>
                  <a:lnTo>
                    <a:pt x="48171" y="118171"/>
                  </a:lnTo>
                  <a:lnTo>
                    <a:pt x="41828" y="117276"/>
                  </a:lnTo>
                  <a:lnTo>
                    <a:pt x="36343" y="114552"/>
                  </a:lnTo>
                  <a:lnTo>
                    <a:pt x="31828" y="112723"/>
                  </a:lnTo>
                  <a:lnTo>
                    <a:pt x="26380" y="109104"/>
                  </a:lnTo>
                  <a:lnTo>
                    <a:pt x="21828" y="106343"/>
                  </a:lnTo>
                  <a:lnTo>
                    <a:pt x="18171" y="101828"/>
                  </a:lnTo>
                  <a:lnTo>
                    <a:pt x="13656" y="98171"/>
                  </a:lnTo>
                  <a:lnTo>
                    <a:pt x="10932" y="93619"/>
                  </a:lnTo>
                  <a:lnTo>
                    <a:pt x="7276" y="88171"/>
                  </a:lnTo>
                  <a:lnTo>
                    <a:pt x="5447" y="83656"/>
                  </a:lnTo>
                  <a:lnTo>
                    <a:pt x="2723" y="78171"/>
                  </a:lnTo>
                  <a:lnTo>
                    <a:pt x="1828" y="71828"/>
                  </a:lnTo>
                  <a:lnTo>
                    <a:pt x="932" y="66380"/>
                  </a:lnTo>
                  <a:lnTo>
                    <a:pt x="0" y="60000"/>
                  </a:lnTo>
                  <a:lnTo>
                    <a:pt x="0" y="60000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Shape 193"/>
            <p:cNvSpPr/>
            <p:nvPr/>
          </p:nvSpPr>
          <p:spPr>
            <a:xfrm>
              <a:off x="3381925" y="3091900"/>
              <a:ext cx="208275" cy="208275"/>
            </a:xfrm>
            <a:custGeom>
              <a:pathLst>
                <a:path extrusionOk="0" fill="none" h="120000" w="120000">
                  <a:moveTo>
                    <a:pt x="14" y="59992"/>
                  </a:moveTo>
                  <a:lnTo>
                    <a:pt x="14" y="59992"/>
                  </a:lnTo>
                  <a:lnTo>
                    <a:pt x="360" y="54029"/>
                  </a:lnTo>
                  <a:lnTo>
                    <a:pt x="1065" y="48066"/>
                  </a:lnTo>
                  <a:lnTo>
                    <a:pt x="2823" y="42102"/>
                  </a:lnTo>
                  <a:lnTo>
                    <a:pt x="4580" y="36499"/>
                  </a:lnTo>
                  <a:lnTo>
                    <a:pt x="7374" y="31227"/>
                  </a:lnTo>
                  <a:lnTo>
                    <a:pt x="10183" y="26316"/>
                  </a:lnTo>
                  <a:lnTo>
                    <a:pt x="13698" y="21764"/>
                  </a:lnTo>
                  <a:lnTo>
                    <a:pt x="17558" y="17544"/>
                  </a:lnTo>
                  <a:lnTo>
                    <a:pt x="21764" y="13698"/>
                  </a:lnTo>
                  <a:lnTo>
                    <a:pt x="26330" y="10183"/>
                  </a:lnTo>
                  <a:lnTo>
                    <a:pt x="31242" y="7374"/>
                  </a:lnTo>
                  <a:lnTo>
                    <a:pt x="36499" y="4566"/>
                  </a:lnTo>
                  <a:lnTo>
                    <a:pt x="42117" y="2808"/>
                  </a:lnTo>
                  <a:lnTo>
                    <a:pt x="47720" y="1065"/>
                  </a:lnTo>
                  <a:lnTo>
                    <a:pt x="53683" y="360"/>
                  </a:lnTo>
                  <a:lnTo>
                    <a:pt x="60007" y="14"/>
                  </a:lnTo>
                  <a:lnTo>
                    <a:pt x="60007" y="14"/>
                  </a:lnTo>
                  <a:lnTo>
                    <a:pt x="65970" y="360"/>
                  </a:lnTo>
                  <a:lnTo>
                    <a:pt x="71933" y="1065"/>
                  </a:lnTo>
                  <a:lnTo>
                    <a:pt x="77897" y="2808"/>
                  </a:lnTo>
                  <a:lnTo>
                    <a:pt x="83500" y="4566"/>
                  </a:lnTo>
                  <a:lnTo>
                    <a:pt x="88772" y="7374"/>
                  </a:lnTo>
                  <a:lnTo>
                    <a:pt x="93683" y="10183"/>
                  </a:lnTo>
                  <a:lnTo>
                    <a:pt x="98235" y="13698"/>
                  </a:lnTo>
                  <a:lnTo>
                    <a:pt x="102455" y="17544"/>
                  </a:lnTo>
                  <a:lnTo>
                    <a:pt x="106316" y="21764"/>
                  </a:lnTo>
                  <a:lnTo>
                    <a:pt x="109816" y="26316"/>
                  </a:lnTo>
                  <a:lnTo>
                    <a:pt x="112625" y="31227"/>
                  </a:lnTo>
                  <a:lnTo>
                    <a:pt x="115433" y="36499"/>
                  </a:lnTo>
                  <a:lnTo>
                    <a:pt x="117191" y="42102"/>
                  </a:lnTo>
                  <a:lnTo>
                    <a:pt x="118934" y="48066"/>
                  </a:lnTo>
                  <a:lnTo>
                    <a:pt x="119639" y="54029"/>
                  </a:lnTo>
                  <a:lnTo>
                    <a:pt x="119985" y="59992"/>
                  </a:lnTo>
                  <a:lnTo>
                    <a:pt x="119985" y="59992"/>
                  </a:lnTo>
                  <a:lnTo>
                    <a:pt x="119639" y="65956"/>
                  </a:lnTo>
                  <a:lnTo>
                    <a:pt x="118934" y="71919"/>
                  </a:lnTo>
                  <a:lnTo>
                    <a:pt x="117191" y="77882"/>
                  </a:lnTo>
                  <a:lnTo>
                    <a:pt x="115433" y="83500"/>
                  </a:lnTo>
                  <a:lnTo>
                    <a:pt x="112625" y="88757"/>
                  </a:lnTo>
                  <a:lnTo>
                    <a:pt x="109816" y="93669"/>
                  </a:lnTo>
                  <a:lnTo>
                    <a:pt x="106316" y="98235"/>
                  </a:lnTo>
                  <a:lnTo>
                    <a:pt x="102455" y="102441"/>
                  </a:lnTo>
                  <a:lnTo>
                    <a:pt x="98235" y="106301"/>
                  </a:lnTo>
                  <a:lnTo>
                    <a:pt x="93683" y="109816"/>
                  </a:lnTo>
                  <a:lnTo>
                    <a:pt x="88772" y="112625"/>
                  </a:lnTo>
                  <a:lnTo>
                    <a:pt x="83500" y="115419"/>
                  </a:lnTo>
                  <a:lnTo>
                    <a:pt x="77897" y="117176"/>
                  </a:lnTo>
                  <a:lnTo>
                    <a:pt x="71933" y="118934"/>
                  </a:lnTo>
                  <a:lnTo>
                    <a:pt x="65970" y="119639"/>
                  </a:lnTo>
                  <a:lnTo>
                    <a:pt x="60007" y="119985"/>
                  </a:lnTo>
                  <a:lnTo>
                    <a:pt x="60007" y="119985"/>
                  </a:lnTo>
                  <a:lnTo>
                    <a:pt x="53683" y="119639"/>
                  </a:lnTo>
                  <a:lnTo>
                    <a:pt x="47720" y="118934"/>
                  </a:lnTo>
                  <a:lnTo>
                    <a:pt x="42117" y="117176"/>
                  </a:lnTo>
                  <a:lnTo>
                    <a:pt x="36499" y="115419"/>
                  </a:lnTo>
                  <a:lnTo>
                    <a:pt x="31242" y="112625"/>
                  </a:lnTo>
                  <a:lnTo>
                    <a:pt x="26330" y="109816"/>
                  </a:lnTo>
                  <a:lnTo>
                    <a:pt x="21764" y="106301"/>
                  </a:lnTo>
                  <a:lnTo>
                    <a:pt x="17558" y="102441"/>
                  </a:lnTo>
                  <a:lnTo>
                    <a:pt x="13698" y="98235"/>
                  </a:lnTo>
                  <a:lnTo>
                    <a:pt x="10183" y="93669"/>
                  </a:lnTo>
                  <a:lnTo>
                    <a:pt x="7374" y="88757"/>
                  </a:lnTo>
                  <a:lnTo>
                    <a:pt x="4580" y="83500"/>
                  </a:lnTo>
                  <a:lnTo>
                    <a:pt x="2823" y="77882"/>
                  </a:lnTo>
                  <a:lnTo>
                    <a:pt x="1065" y="71919"/>
                  </a:lnTo>
                  <a:lnTo>
                    <a:pt x="360" y="65956"/>
                  </a:lnTo>
                  <a:lnTo>
                    <a:pt x="14" y="59992"/>
                  </a:lnTo>
                  <a:lnTo>
                    <a:pt x="14" y="5999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Shape 194"/>
          <p:cNvSpPr txBox="1"/>
          <p:nvPr/>
        </p:nvSpPr>
        <p:spPr>
          <a:xfrm>
            <a:off x="2240675" y="454825"/>
            <a:ext cx="3852599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Shape 195"/>
          <p:cNvSpPr txBox="1"/>
          <p:nvPr/>
        </p:nvSpPr>
        <p:spPr>
          <a:xfrm>
            <a:off x="2207250" y="979775"/>
            <a:ext cx="3852599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Challenges </a:t>
            </a:r>
          </a:p>
        </p:txBody>
      </p:sp>
      <p:sp>
        <p:nvSpPr>
          <p:cNvPr id="196" name="Shape 196"/>
          <p:cNvSpPr txBox="1"/>
          <p:nvPr/>
        </p:nvSpPr>
        <p:spPr>
          <a:xfrm>
            <a:off x="759150" y="2113575"/>
            <a:ext cx="2896199" cy="2681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Creating Maps and learning to use Art assets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Learning how to implement and edit plugins</a:t>
            </a:r>
          </a:p>
        </p:txBody>
      </p:sp>
      <p:sp>
        <p:nvSpPr>
          <p:cNvPr id="197" name="Shape 197"/>
          <p:cNvSpPr txBox="1"/>
          <p:nvPr/>
        </p:nvSpPr>
        <p:spPr>
          <a:xfrm>
            <a:off x="4025050" y="2113575"/>
            <a:ext cx="2991299" cy="2681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 Technology	</a:t>
            </a: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RPG Maker MV</a:t>
            </a: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Photoshop</a:t>
            </a: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Scripting in MV</a:t>
            </a: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◆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Java</a:t>
            </a: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◆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Foreign API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2AD4AC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/>
        </p:nvSpPr>
        <p:spPr>
          <a:xfrm>
            <a:off x="1033800" y="1103625"/>
            <a:ext cx="7076399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0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Term Goals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/>
        </p:nvSpPr>
        <p:spPr>
          <a:xfrm>
            <a:off x="1011676" y="836579"/>
            <a:ext cx="4649822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•"/>
            </a:pPr>
            <a:r>
              <a:rPr b="1" i="0" lang="en" sz="2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Create some Maps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•"/>
            </a:pPr>
            <a:r>
              <a:rPr b="1" i="0" lang="en" sz="2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Finalize Story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•"/>
            </a:pPr>
            <a:r>
              <a:rPr b="1" i="0" lang="en" sz="2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Design Characters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•"/>
            </a:pPr>
            <a:r>
              <a:rPr b="1" i="0" lang="en" sz="2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Research puzzles and mechanics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•"/>
            </a:pPr>
            <a:r>
              <a:rPr b="1" i="0" lang="en" sz="2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Implement intro and tutorial level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nd Forest.png"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8E7CC3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nd Forest2.png" id="217" name="Shape 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oples Palace City Entrance.png" id="222" name="Shape 2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550" y="0"/>
            <a:ext cx="72009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oples Palace City Entrance JPG.jpg" id="227" name="Shape 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550" y="0"/>
            <a:ext cx="72009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00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/>
        </p:nvSpPr>
        <p:spPr>
          <a:xfrm>
            <a:off x="593387" y="525293"/>
            <a:ext cx="3046027" cy="28007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</a:t>
            </a:r>
            <a:r>
              <a:rPr b="1" lang="en" sz="2800"/>
              <a:t>w</a:t>
            </a:r>
            <a:r>
              <a:rPr b="1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 </a:t>
            </a:r>
            <a:r>
              <a:rPr b="1" lang="en" sz="2800"/>
              <a:t>w</a:t>
            </a:r>
            <a:r>
              <a:rPr b="1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ell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1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Character design</a:t>
            </a: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1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Level design</a:t>
            </a: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1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Art direction</a:t>
            </a: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1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Story design</a:t>
            </a: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9900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/>
        </p:nvSpPr>
        <p:spPr>
          <a:xfrm>
            <a:off x="2240675" y="454825"/>
            <a:ext cx="3852599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Shape 238"/>
          <p:cNvSpPr txBox="1"/>
          <p:nvPr/>
        </p:nvSpPr>
        <p:spPr>
          <a:xfrm>
            <a:off x="2207249" y="979775"/>
            <a:ext cx="4106001" cy="32712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did not go well?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1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Time management</a:t>
            </a: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1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Initial attempts at creating maps.</a:t>
            </a: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Shape 239"/>
          <p:cNvSpPr txBox="1"/>
          <p:nvPr/>
        </p:nvSpPr>
        <p:spPr>
          <a:xfrm>
            <a:off x="681329" y="2113575"/>
            <a:ext cx="2896199" cy="2681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Shape 240"/>
          <p:cNvSpPr txBox="1"/>
          <p:nvPr/>
        </p:nvSpPr>
        <p:spPr>
          <a:xfrm>
            <a:off x="2848002" y="1957933"/>
            <a:ext cx="2991299" cy="2681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ungeon1 Map.png" id="245" name="Shape 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99" y="166249"/>
            <a:ext cx="4495574" cy="4410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ungeon2 Map.png" id="246" name="Shape 2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0725" y="616125"/>
            <a:ext cx="4424799" cy="441062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Shape 247"/>
          <p:cNvSpPr txBox="1"/>
          <p:nvPr/>
        </p:nvSpPr>
        <p:spPr>
          <a:xfrm>
            <a:off x="4899625" y="293400"/>
            <a:ext cx="56331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C50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1164100" y="1608900"/>
            <a:ext cx="69351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25000"/>
              <a:buFont typeface="Montserrat"/>
              <a:buNone/>
            </a:pPr>
            <a:r>
              <a:rPr b="1" i="0" lang="en" sz="36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rPr>
              <a:t>What is a role Playing Game?</a:t>
            </a:r>
          </a:p>
        </p:txBody>
      </p:sp>
      <p:grpSp>
        <p:nvGrpSpPr>
          <p:cNvPr id="85" name="Shape 85"/>
          <p:cNvGrpSpPr/>
          <p:nvPr/>
        </p:nvGrpSpPr>
        <p:grpSpPr>
          <a:xfrm>
            <a:off x="1358061" y="1171582"/>
            <a:ext cx="435021" cy="323444"/>
            <a:chOff x="5247525" y="3007275"/>
            <a:chExt cx="517574" cy="384824"/>
          </a:xfrm>
        </p:grpSpPr>
        <p:sp>
          <p:nvSpPr>
            <p:cNvPr id="86" name="Shape 86"/>
            <p:cNvSpPr/>
            <p:nvPr/>
          </p:nvSpPr>
          <p:spPr>
            <a:xfrm>
              <a:off x="5247525" y="3007275"/>
              <a:ext cx="348900" cy="348900"/>
            </a:xfrm>
            <a:custGeom>
              <a:pathLst>
                <a:path extrusionOk="0" fill="none" h="120000" w="120000">
                  <a:moveTo>
                    <a:pt x="114557" y="49630"/>
                  </a:moveTo>
                  <a:lnTo>
                    <a:pt x="101986" y="48374"/>
                  </a:lnTo>
                  <a:lnTo>
                    <a:pt x="101986" y="48374"/>
                  </a:lnTo>
                  <a:lnTo>
                    <a:pt x="101358" y="45864"/>
                  </a:lnTo>
                  <a:lnTo>
                    <a:pt x="100318" y="43353"/>
                  </a:lnTo>
                  <a:lnTo>
                    <a:pt x="99269" y="40842"/>
                  </a:lnTo>
                  <a:lnTo>
                    <a:pt x="98013" y="38538"/>
                  </a:lnTo>
                  <a:lnTo>
                    <a:pt x="105760" y="28693"/>
                  </a:lnTo>
                  <a:lnTo>
                    <a:pt x="105760" y="28693"/>
                  </a:lnTo>
                  <a:lnTo>
                    <a:pt x="106388" y="27858"/>
                  </a:lnTo>
                  <a:lnTo>
                    <a:pt x="106809" y="26809"/>
                  </a:lnTo>
                  <a:lnTo>
                    <a:pt x="107016" y="25760"/>
                  </a:lnTo>
                  <a:lnTo>
                    <a:pt x="107016" y="24505"/>
                  </a:lnTo>
                  <a:lnTo>
                    <a:pt x="106809" y="23456"/>
                  </a:lnTo>
                  <a:lnTo>
                    <a:pt x="106595" y="22407"/>
                  </a:lnTo>
                  <a:lnTo>
                    <a:pt x="105967" y="21367"/>
                  </a:lnTo>
                  <a:lnTo>
                    <a:pt x="105339" y="20524"/>
                  </a:lnTo>
                  <a:lnTo>
                    <a:pt x="99475" y="14660"/>
                  </a:lnTo>
                  <a:lnTo>
                    <a:pt x="99475" y="14660"/>
                  </a:lnTo>
                  <a:lnTo>
                    <a:pt x="98641" y="14032"/>
                  </a:lnTo>
                  <a:lnTo>
                    <a:pt x="97592" y="13404"/>
                  </a:lnTo>
                  <a:lnTo>
                    <a:pt x="96543" y="12983"/>
                  </a:lnTo>
                  <a:lnTo>
                    <a:pt x="95494" y="12983"/>
                  </a:lnTo>
                  <a:lnTo>
                    <a:pt x="94239" y="12983"/>
                  </a:lnTo>
                  <a:lnTo>
                    <a:pt x="93190" y="13198"/>
                  </a:lnTo>
                  <a:lnTo>
                    <a:pt x="92149" y="13611"/>
                  </a:lnTo>
                  <a:lnTo>
                    <a:pt x="91306" y="14239"/>
                  </a:lnTo>
                  <a:lnTo>
                    <a:pt x="81470" y="21994"/>
                  </a:lnTo>
                  <a:lnTo>
                    <a:pt x="81470" y="21994"/>
                  </a:lnTo>
                  <a:lnTo>
                    <a:pt x="79165" y="20730"/>
                  </a:lnTo>
                  <a:lnTo>
                    <a:pt x="76646" y="19690"/>
                  </a:lnTo>
                  <a:lnTo>
                    <a:pt x="74135" y="18641"/>
                  </a:lnTo>
                  <a:lnTo>
                    <a:pt x="71625" y="17798"/>
                  </a:lnTo>
                  <a:lnTo>
                    <a:pt x="70154" y="5451"/>
                  </a:lnTo>
                  <a:lnTo>
                    <a:pt x="70154" y="5451"/>
                  </a:lnTo>
                  <a:lnTo>
                    <a:pt x="69948" y="4402"/>
                  </a:lnTo>
                  <a:lnTo>
                    <a:pt x="69527" y="3353"/>
                  </a:lnTo>
                  <a:lnTo>
                    <a:pt x="68899" y="2519"/>
                  </a:lnTo>
                  <a:lnTo>
                    <a:pt x="68271" y="1676"/>
                  </a:lnTo>
                  <a:lnTo>
                    <a:pt x="67222" y="1049"/>
                  </a:lnTo>
                  <a:lnTo>
                    <a:pt x="66388" y="421"/>
                  </a:lnTo>
                  <a:lnTo>
                    <a:pt x="65133" y="214"/>
                  </a:lnTo>
                  <a:lnTo>
                    <a:pt x="64084" y="0"/>
                  </a:lnTo>
                  <a:lnTo>
                    <a:pt x="55709" y="0"/>
                  </a:lnTo>
                  <a:lnTo>
                    <a:pt x="55709" y="0"/>
                  </a:lnTo>
                  <a:lnTo>
                    <a:pt x="54660" y="214"/>
                  </a:lnTo>
                  <a:lnTo>
                    <a:pt x="53611" y="421"/>
                  </a:lnTo>
                  <a:lnTo>
                    <a:pt x="52570" y="1049"/>
                  </a:lnTo>
                  <a:lnTo>
                    <a:pt x="51728" y="1676"/>
                  </a:lnTo>
                  <a:lnTo>
                    <a:pt x="50894" y="2519"/>
                  </a:lnTo>
                  <a:lnTo>
                    <a:pt x="50266" y="3353"/>
                  </a:lnTo>
                  <a:lnTo>
                    <a:pt x="49845" y="4402"/>
                  </a:lnTo>
                  <a:lnTo>
                    <a:pt x="49638" y="5451"/>
                  </a:lnTo>
                  <a:lnTo>
                    <a:pt x="48168" y="17798"/>
                  </a:lnTo>
                  <a:lnTo>
                    <a:pt x="48168" y="17798"/>
                  </a:lnTo>
                  <a:lnTo>
                    <a:pt x="45657" y="18641"/>
                  </a:lnTo>
                  <a:lnTo>
                    <a:pt x="43147" y="19690"/>
                  </a:lnTo>
                  <a:lnTo>
                    <a:pt x="40842" y="20730"/>
                  </a:lnTo>
                  <a:lnTo>
                    <a:pt x="38538" y="21994"/>
                  </a:lnTo>
                  <a:lnTo>
                    <a:pt x="28693" y="14239"/>
                  </a:lnTo>
                  <a:lnTo>
                    <a:pt x="28693" y="14239"/>
                  </a:lnTo>
                  <a:lnTo>
                    <a:pt x="27644" y="13611"/>
                  </a:lnTo>
                  <a:lnTo>
                    <a:pt x="26603" y="13198"/>
                  </a:lnTo>
                  <a:lnTo>
                    <a:pt x="25554" y="12983"/>
                  </a:lnTo>
                  <a:lnTo>
                    <a:pt x="24505" y="12983"/>
                  </a:lnTo>
                  <a:lnTo>
                    <a:pt x="23456" y="12983"/>
                  </a:lnTo>
                  <a:lnTo>
                    <a:pt x="22201" y="13404"/>
                  </a:lnTo>
                  <a:lnTo>
                    <a:pt x="21367" y="14032"/>
                  </a:lnTo>
                  <a:lnTo>
                    <a:pt x="20524" y="14660"/>
                  </a:lnTo>
                  <a:lnTo>
                    <a:pt x="14660" y="20524"/>
                  </a:lnTo>
                  <a:lnTo>
                    <a:pt x="14660" y="20524"/>
                  </a:lnTo>
                  <a:lnTo>
                    <a:pt x="13826" y="21367"/>
                  </a:lnTo>
                  <a:lnTo>
                    <a:pt x="13404" y="22407"/>
                  </a:lnTo>
                  <a:lnTo>
                    <a:pt x="12992" y="23456"/>
                  </a:lnTo>
                  <a:lnTo>
                    <a:pt x="12777" y="24505"/>
                  </a:lnTo>
                  <a:lnTo>
                    <a:pt x="12777" y="25760"/>
                  </a:lnTo>
                  <a:lnTo>
                    <a:pt x="12992" y="26809"/>
                  </a:lnTo>
                  <a:lnTo>
                    <a:pt x="13404" y="27858"/>
                  </a:lnTo>
                  <a:lnTo>
                    <a:pt x="14032" y="28693"/>
                  </a:lnTo>
                  <a:lnTo>
                    <a:pt x="21779" y="38538"/>
                  </a:lnTo>
                  <a:lnTo>
                    <a:pt x="21779" y="38538"/>
                  </a:lnTo>
                  <a:lnTo>
                    <a:pt x="20524" y="40842"/>
                  </a:lnTo>
                  <a:lnTo>
                    <a:pt x="19484" y="43353"/>
                  </a:lnTo>
                  <a:lnTo>
                    <a:pt x="18641" y="45864"/>
                  </a:lnTo>
                  <a:lnTo>
                    <a:pt x="17807" y="48374"/>
                  </a:lnTo>
                  <a:lnTo>
                    <a:pt x="5451" y="49630"/>
                  </a:lnTo>
                  <a:lnTo>
                    <a:pt x="5451" y="49630"/>
                  </a:lnTo>
                  <a:lnTo>
                    <a:pt x="4402" y="50051"/>
                  </a:lnTo>
                  <a:lnTo>
                    <a:pt x="3353" y="50472"/>
                  </a:lnTo>
                  <a:lnTo>
                    <a:pt x="2304" y="51100"/>
                  </a:lnTo>
                  <a:lnTo>
                    <a:pt x="1470" y="51728"/>
                  </a:lnTo>
                  <a:lnTo>
                    <a:pt x="842" y="52777"/>
                  </a:lnTo>
                  <a:lnTo>
                    <a:pt x="421" y="53611"/>
                  </a:lnTo>
                  <a:lnTo>
                    <a:pt x="8" y="54866"/>
                  </a:lnTo>
                  <a:lnTo>
                    <a:pt x="8" y="55915"/>
                  </a:lnTo>
                  <a:lnTo>
                    <a:pt x="8" y="64084"/>
                  </a:lnTo>
                  <a:lnTo>
                    <a:pt x="8" y="64084"/>
                  </a:lnTo>
                  <a:lnTo>
                    <a:pt x="8" y="65339"/>
                  </a:lnTo>
                  <a:lnTo>
                    <a:pt x="421" y="66388"/>
                  </a:lnTo>
                  <a:lnTo>
                    <a:pt x="842" y="67437"/>
                  </a:lnTo>
                  <a:lnTo>
                    <a:pt x="1470" y="68271"/>
                  </a:lnTo>
                  <a:lnTo>
                    <a:pt x="2304" y="69105"/>
                  </a:lnTo>
                  <a:lnTo>
                    <a:pt x="3353" y="69742"/>
                  </a:lnTo>
                  <a:lnTo>
                    <a:pt x="4402" y="70154"/>
                  </a:lnTo>
                  <a:lnTo>
                    <a:pt x="5451" y="70369"/>
                  </a:lnTo>
                  <a:lnTo>
                    <a:pt x="17807" y="71831"/>
                  </a:lnTo>
                  <a:lnTo>
                    <a:pt x="17807" y="71831"/>
                  </a:lnTo>
                  <a:lnTo>
                    <a:pt x="18641" y="74342"/>
                  </a:lnTo>
                  <a:lnTo>
                    <a:pt x="19484" y="76646"/>
                  </a:lnTo>
                  <a:lnTo>
                    <a:pt x="20524" y="79157"/>
                  </a:lnTo>
                  <a:lnTo>
                    <a:pt x="21779" y="81461"/>
                  </a:lnTo>
                  <a:lnTo>
                    <a:pt x="14032" y="91306"/>
                  </a:lnTo>
                  <a:lnTo>
                    <a:pt x="14032" y="91306"/>
                  </a:lnTo>
                  <a:lnTo>
                    <a:pt x="13404" y="92355"/>
                  </a:lnTo>
                  <a:lnTo>
                    <a:pt x="12992" y="93404"/>
                  </a:lnTo>
                  <a:lnTo>
                    <a:pt x="12777" y="94445"/>
                  </a:lnTo>
                  <a:lnTo>
                    <a:pt x="12777" y="95494"/>
                  </a:lnTo>
                  <a:lnTo>
                    <a:pt x="12992" y="96543"/>
                  </a:lnTo>
                  <a:lnTo>
                    <a:pt x="13404" y="97592"/>
                  </a:lnTo>
                  <a:lnTo>
                    <a:pt x="13826" y="98641"/>
                  </a:lnTo>
                  <a:lnTo>
                    <a:pt x="14660" y="99475"/>
                  </a:lnTo>
                  <a:lnTo>
                    <a:pt x="20524" y="105339"/>
                  </a:lnTo>
                  <a:lnTo>
                    <a:pt x="20524" y="105339"/>
                  </a:lnTo>
                  <a:lnTo>
                    <a:pt x="21367" y="106173"/>
                  </a:lnTo>
                  <a:lnTo>
                    <a:pt x="22201" y="106595"/>
                  </a:lnTo>
                  <a:lnTo>
                    <a:pt x="23456" y="107016"/>
                  </a:lnTo>
                  <a:lnTo>
                    <a:pt x="24505" y="107222"/>
                  </a:lnTo>
                  <a:lnTo>
                    <a:pt x="25554" y="107222"/>
                  </a:lnTo>
                  <a:lnTo>
                    <a:pt x="26603" y="106801"/>
                  </a:lnTo>
                  <a:lnTo>
                    <a:pt x="27644" y="106388"/>
                  </a:lnTo>
                  <a:lnTo>
                    <a:pt x="28693" y="105967"/>
                  </a:lnTo>
                  <a:lnTo>
                    <a:pt x="38538" y="98220"/>
                  </a:lnTo>
                  <a:lnTo>
                    <a:pt x="38538" y="98220"/>
                  </a:lnTo>
                  <a:lnTo>
                    <a:pt x="40842" y="99269"/>
                  </a:lnTo>
                  <a:lnTo>
                    <a:pt x="43147" y="100524"/>
                  </a:lnTo>
                  <a:lnTo>
                    <a:pt x="45657" y="101358"/>
                  </a:lnTo>
                  <a:lnTo>
                    <a:pt x="48168" y="102201"/>
                  </a:lnTo>
                  <a:lnTo>
                    <a:pt x="49638" y="114548"/>
                  </a:lnTo>
                  <a:lnTo>
                    <a:pt x="49638" y="114548"/>
                  </a:lnTo>
                  <a:lnTo>
                    <a:pt x="49845" y="115597"/>
                  </a:lnTo>
                  <a:lnTo>
                    <a:pt x="50266" y="116646"/>
                  </a:lnTo>
                  <a:lnTo>
                    <a:pt x="50894" y="117695"/>
                  </a:lnTo>
                  <a:lnTo>
                    <a:pt x="51728" y="118529"/>
                  </a:lnTo>
                  <a:lnTo>
                    <a:pt x="52570" y="119157"/>
                  </a:lnTo>
                  <a:lnTo>
                    <a:pt x="53611" y="119578"/>
                  </a:lnTo>
                  <a:lnTo>
                    <a:pt x="54660" y="120000"/>
                  </a:lnTo>
                  <a:lnTo>
                    <a:pt x="55709" y="120000"/>
                  </a:lnTo>
                  <a:lnTo>
                    <a:pt x="64084" y="120000"/>
                  </a:lnTo>
                  <a:lnTo>
                    <a:pt x="64084" y="120000"/>
                  </a:lnTo>
                  <a:lnTo>
                    <a:pt x="65133" y="120000"/>
                  </a:lnTo>
                  <a:lnTo>
                    <a:pt x="66388" y="119578"/>
                  </a:lnTo>
                  <a:lnTo>
                    <a:pt x="67222" y="119157"/>
                  </a:lnTo>
                  <a:lnTo>
                    <a:pt x="68271" y="118529"/>
                  </a:lnTo>
                  <a:lnTo>
                    <a:pt x="68899" y="117695"/>
                  </a:lnTo>
                  <a:lnTo>
                    <a:pt x="69527" y="116646"/>
                  </a:lnTo>
                  <a:lnTo>
                    <a:pt x="69948" y="115597"/>
                  </a:lnTo>
                  <a:lnTo>
                    <a:pt x="70154" y="114548"/>
                  </a:lnTo>
                  <a:lnTo>
                    <a:pt x="71625" y="102201"/>
                  </a:lnTo>
                  <a:lnTo>
                    <a:pt x="71625" y="102201"/>
                  </a:lnTo>
                  <a:lnTo>
                    <a:pt x="74135" y="101358"/>
                  </a:lnTo>
                  <a:lnTo>
                    <a:pt x="76646" y="100524"/>
                  </a:lnTo>
                  <a:lnTo>
                    <a:pt x="79165" y="99269"/>
                  </a:lnTo>
                  <a:lnTo>
                    <a:pt x="81470" y="98220"/>
                  </a:lnTo>
                  <a:lnTo>
                    <a:pt x="91306" y="105967"/>
                  </a:lnTo>
                  <a:lnTo>
                    <a:pt x="91306" y="105967"/>
                  </a:lnTo>
                  <a:lnTo>
                    <a:pt x="92149" y="106388"/>
                  </a:lnTo>
                  <a:lnTo>
                    <a:pt x="93190" y="106801"/>
                  </a:lnTo>
                  <a:lnTo>
                    <a:pt x="94239" y="107222"/>
                  </a:lnTo>
                  <a:lnTo>
                    <a:pt x="95494" y="107222"/>
                  </a:lnTo>
                  <a:lnTo>
                    <a:pt x="96543" y="107016"/>
                  </a:lnTo>
                  <a:lnTo>
                    <a:pt x="97592" y="106595"/>
                  </a:lnTo>
                  <a:lnTo>
                    <a:pt x="98641" y="106173"/>
                  </a:lnTo>
                  <a:lnTo>
                    <a:pt x="99475" y="105339"/>
                  </a:lnTo>
                  <a:lnTo>
                    <a:pt x="105339" y="99475"/>
                  </a:lnTo>
                  <a:lnTo>
                    <a:pt x="105339" y="99475"/>
                  </a:lnTo>
                  <a:lnTo>
                    <a:pt x="105967" y="98641"/>
                  </a:lnTo>
                  <a:lnTo>
                    <a:pt x="106595" y="97592"/>
                  </a:lnTo>
                  <a:lnTo>
                    <a:pt x="106809" y="96543"/>
                  </a:lnTo>
                  <a:lnTo>
                    <a:pt x="107016" y="95494"/>
                  </a:lnTo>
                  <a:lnTo>
                    <a:pt x="107016" y="94445"/>
                  </a:lnTo>
                  <a:lnTo>
                    <a:pt x="106809" y="93404"/>
                  </a:lnTo>
                  <a:lnTo>
                    <a:pt x="106388" y="92355"/>
                  </a:lnTo>
                  <a:lnTo>
                    <a:pt x="105760" y="91306"/>
                  </a:lnTo>
                  <a:lnTo>
                    <a:pt x="98013" y="81461"/>
                  </a:lnTo>
                  <a:lnTo>
                    <a:pt x="98013" y="81461"/>
                  </a:lnTo>
                  <a:lnTo>
                    <a:pt x="99269" y="79157"/>
                  </a:lnTo>
                  <a:lnTo>
                    <a:pt x="100318" y="76646"/>
                  </a:lnTo>
                  <a:lnTo>
                    <a:pt x="101358" y="74342"/>
                  </a:lnTo>
                  <a:lnTo>
                    <a:pt x="101986" y="71831"/>
                  </a:lnTo>
                  <a:lnTo>
                    <a:pt x="114557" y="70369"/>
                  </a:lnTo>
                  <a:lnTo>
                    <a:pt x="114557" y="70369"/>
                  </a:lnTo>
                  <a:lnTo>
                    <a:pt x="115597" y="70154"/>
                  </a:lnTo>
                  <a:lnTo>
                    <a:pt x="116646" y="69742"/>
                  </a:lnTo>
                  <a:lnTo>
                    <a:pt x="117489" y="69105"/>
                  </a:lnTo>
                  <a:lnTo>
                    <a:pt x="118323" y="68271"/>
                  </a:lnTo>
                  <a:lnTo>
                    <a:pt x="118950" y="67437"/>
                  </a:lnTo>
                  <a:lnTo>
                    <a:pt x="119578" y="66388"/>
                  </a:lnTo>
                  <a:lnTo>
                    <a:pt x="119793" y="65339"/>
                  </a:lnTo>
                  <a:lnTo>
                    <a:pt x="120000" y="64084"/>
                  </a:lnTo>
                  <a:lnTo>
                    <a:pt x="120000" y="55915"/>
                  </a:lnTo>
                  <a:lnTo>
                    <a:pt x="120000" y="55915"/>
                  </a:lnTo>
                  <a:lnTo>
                    <a:pt x="119793" y="54866"/>
                  </a:lnTo>
                  <a:lnTo>
                    <a:pt x="119578" y="53611"/>
                  </a:lnTo>
                  <a:lnTo>
                    <a:pt x="118950" y="52777"/>
                  </a:lnTo>
                  <a:lnTo>
                    <a:pt x="118323" y="51728"/>
                  </a:lnTo>
                  <a:lnTo>
                    <a:pt x="117489" y="51100"/>
                  </a:lnTo>
                  <a:lnTo>
                    <a:pt x="116646" y="50472"/>
                  </a:lnTo>
                  <a:lnTo>
                    <a:pt x="115597" y="50051"/>
                  </a:lnTo>
                  <a:lnTo>
                    <a:pt x="114557" y="49630"/>
                  </a:lnTo>
                  <a:lnTo>
                    <a:pt x="114557" y="49630"/>
                  </a:lnTo>
                  <a:close/>
                  <a:moveTo>
                    <a:pt x="73714" y="73929"/>
                  </a:moveTo>
                  <a:lnTo>
                    <a:pt x="73714" y="73929"/>
                  </a:lnTo>
                  <a:lnTo>
                    <a:pt x="72252" y="75184"/>
                  </a:lnTo>
                  <a:lnTo>
                    <a:pt x="70782" y="76440"/>
                  </a:lnTo>
                  <a:lnTo>
                    <a:pt x="69114" y="77274"/>
                  </a:lnTo>
                  <a:lnTo>
                    <a:pt x="67222" y="78116"/>
                  </a:lnTo>
                  <a:lnTo>
                    <a:pt x="65554" y="78744"/>
                  </a:lnTo>
                  <a:lnTo>
                    <a:pt x="63662" y="79157"/>
                  </a:lnTo>
                  <a:lnTo>
                    <a:pt x="61779" y="79372"/>
                  </a:lnTo>
                  <a:lnTo>
                    <a:pt x="59896" y="79578"/>
                  </a:lnTo>
                  <a:lnTo>
                    <a:pt x="58013" y="79372"/>
                  </a:lnTo>
                  <a:lnTo>
                    <a:pt x="56130" y="79157"/>
                  </a:lnTo>
                  <a:lnTo>
                    <a:pt x="54453" y="78744"/>
                  </a:lnTo>
                  <a:lnTo>
                    <a:pt x="52570" y="78116"/>
                  </a:lnTo>
                  <a:lnTo>
                    <a:pt x="50894" y="77274"/>
                  </a:lnTo>
                  <a:lnTo>
                    <a:pt x="49217" y="76440"/>
                  </a:lnTo>
                  <a:lnTo>
                    <a:pt x="47540" y="75184"/>
                  </a:lnTo>
                  <a:lnTo>
                    <a:pt x="46079" y="73929"/>
                  </a:lnTo>
                  <a:lnTo>
                    <a:pt x="46079" y="73929"/>
                  </a:lnTo>
                  <a:lnTo>
                    <a:pt x="44815" y="72459"/>
                  </a:lnTo>
                  <a:lnTo>
                    <a:pt x="43559" y="70782"/>
                  </a:lnTo>
                  <a:lnTo>
                    <a:pt x="42725" y="69105"/>
                  </a:lnTo>
                  <a:lnTo>
                    <a:pt x="41883" y="67437"/>
                  </a:lnTo>
                  <a:lnTo>
                    <a:pt x="41255" y="65546"/>
                  </a:lnTo>
                  <a:lnTo>
                    <a:pt x="40842" y="63662"/>
                  </a:lnTo>
                  <a:lnTo>
                    <a:pt x="40421" y="61986"/>
                  </a:lnTo>
                  <a:lnTo>
                    <a:pt x="40421" y="60103"/>
                  </a:lnTo>
                  <a:lnTo>
                    <a:pt x="40421" y="58220"/>
                  </a:lnTo>
                  <a:lnTo>
                    <a:pt x="40842" y="56337"/>
                  </a:lnTo>
                  <a:lnTo>
                    <a:pt x="41255" y="54453"/>
                  </a:lnTo>
                  <a:lnTo>
                    <a:pt x="41883" y="52777"/>
                  </a:lnTo>
                  <a:lnTo>
                    <a:pt x="42725" y="50894"/>
                  </a:lnTo>
                  <a:lnTo>
                    <a:pt x="43559" y="49217"/>
                  </a:lnTo>
                  <a:lnTo>
                    <a:pt x="44815" y="47747"/>
                  </a:lnTo>
                  <a:lnTo>
                    <a:pt x="46079" y="46285"/>
                  </a:lnTo>
                  <a:lnTo>
                    <a:pt x="46079" y="46285"/>
                  </a:lnTo>
                  <a:lnTo>
                    <a:pt x="47540" y="44815"/>
                  </a:lnTo>
                  <a:lnTo>
                    <a:pt x="49217" y="43774"/>
                  </a:lnTo>
                  <a:lnTo>
                    <a:pt x="50894" y="42725"/>
                  </a:lnTo>
                  <a:lnTo>
                    <a:pt x="52570" y="41883"/>
                  </a:lnTo>
                  <a:lnTo>
                    <a:pt x="54453" y="41255"/>
                  </a:lnTo>
                  <a:lnTo>
                    <a:pt x="56130" y="40842"/>
                  </a:lnTo>
                  <a:lnTo>
                    <a:pt x="58013" y="40627"/>
                  </a:lnTo>
                  <a:lnTo>
                    <a:pt x="59896" y="40421"/>
                  </a:lnTo>
                  <a:lnTo>
                    <a:pt x="61779" y="40627"/>
                  </a:lnTo>
                  <a:lnTo>
                    <a:pt x="63662" y="40842"/>
                  </a:lnTo>
                  <a:lnTo>
                    <a:pt x="65554" y="41255"/>
                  </a:lnTo>
                  <a:lnTo>
                    <a:pt x="67222" y="41883"/>
                  </a:lnTo>
                  <a:lnTo>
                    <a:pt x="69114" y="42725"/>
                  </a:lnTo>
                  <a:lnTo>
                    <a:pt x="70782" y="43774"/>
                  </a:lnTo>
                  <a:lnTo>
                    <a:pt x="72252" y="44815"/>
                  </a:lnTo>
                  <a:lnTo>
                    <a:pt x="73714" y="46285"/>
                  </a:lnTo>
                  <a:lnTo>
                    <a:pt x="73714" y="46285"/>
                  </a:lnTo>
                  <a:lnTo>
                    <a:pt x="75184" y="47747"/>
                  </a:lnTo>
                  <a:lnTo>
                    <a:pt x="76233" y="49217"/>
                  </a:lnTo>
                  <a:lnTo>
                    <a:pt x="77274" y="50894"/>
                  </a:lnTo>
                  <a:lnTo>
                    <a:pt x="78116" y="52777"/>
                  </a:lnTo>
                  <a:lnTo>
                    <a:pt x="78744" y="54453"/>
                  </a:lnTo>
                  <a:lnTo>
                    <a:pt x="79165" y="56337"/>
                  </a:lnTo>
                  <a:lnTo>
                    <a:pt x="79372" y="58220"/>
                  </a:lnTo>
                  <a:lnTo>
                    <a:pt x="79372" y="60103"/>
                  </a:lnTo>
                  <a:lnTo>
                    <a:pt x="79372" y="61986"/>
                  </a:lnTo>
                  <a:lnTo>
                    <a:pt x="79165" y="63662"/>
                  </a:lnTo>
                  <a:lnTo>
                    <a:pt x="78744" y="65546"/>
                  </a:lnTo>
                  <a:lnTo>
                    <a:pt x="78116" y="67437"/>
                  </a:lnTo>
                  <a:lnTo>
                    <a:pt x="77274" y="69105"/>
                  </a:lnTo>
                  <a:lnTo>
                    <a:pt x="76233" y="70782"/>
                  </a:lnTo>
                  <a:lnTo>
                    <a:pt x="75184" y="72459"/>
                  </a:lnTo>
                  <a:lnTo>
                    <a:pt x="73714" y="73929"/>
                  </a:lnTo>
                  <a:lnTo>
                    <a:pt x="73714" y="7392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>
              <a:off x="5566575" y="3193575"/>
              <a:ext cx="198524" cy="198524"/>
            </a:xfrm>
            <a:custGeom>
              <a:pathLst>
                <a:path extrusionOk="0" fill="none" h="120000" w="120000">
                  <a:moveTo>
                    <a:pt x="109678" y="32398"/>
                  </a:moveTo>
                  <a:lnTo>
                    <a:pt x="92754" y="36086"/>
                  </a:lnTo>
                  <a:lnTo>
                    <a:pt x="92754" y="36086"/>
                  </a:lnTo>
                  <a:lnTo>
                    <a:pt x="90910" y="33502"/>
                  </a:lnTo>
                  <a:lnTo>
                    <a:pt x="88704" y="31295"/>
                  </a:lnTo>
                  <a:lnTo>
                    <a:pt x="94597" y="14733"/>
                  </a:lnTo>
                  <a:lnTo>
                    <a:pt x="94597" y="14733"/>
                  </a:lnTo>
                  <a:lnTo>
                    <a:pt x="94960" y="13630"/>
                  </a:lnTo>
                  <a:lnTo>
                    <a:pt x="94960" y="12527"/>
                  </a:lnTo>
                  <a:lnTo>
                    <a:pt x="94597" y="10321"/>
                  </a:lnTo>
                  <a:lnTo>
                    <a:pt x="93116" y="8477"/>
                  </a:lnTo>
                  <a:lnTo>
                    <a:pt x="92391" y="7374"/>
                  </a:lnTo>
                  <a:lnTo>
                    <a:pt x="91650" y="7011"/>
                  </a:lnTo>
                  <a:lnTo>
                    <a:pt x="83913" y="2961"/>
                  </a:lnTo>
                  <a:lnTo>
                    <a:pt x="83913" y="2961"/>
                  </a:lnTo>
                  <a:lnTo>
                    <a:pt x="82810" y="2584"/>
                  </a:lnTo>
                  <a:lnTo>
                    <a:pt x="81707" y="2584"/>
                  </a:lnTo>
                  <a:lnTo>
                    <a:pt x="79501" y="2584"/>
                  </a:lnTo>
                  <a:lnTo>
                    <a:pt x="77295" y="3687"/>
                  </a:lnTo>
                  <a:lnTo>
                    <a:pt x="76554" y="4427"/>
                  </a:lnTo>
                  <a:lnTo>
                    <a:pt x="75829" y="5168"/>
                  </a:lnTo>
                  <a:lnTo>
                    <a:pt x="66248" y="19886"/>
                  </a:lnTo>
                  <a:lnTo>
                    <a:pt x="66248" y="19886"/>
                  </a:lnTo>
                  <a:lnTo>
                    <a:pt x="62939" y="19523"/>
                  </a:lnTo>
                  <a:lnTo>
                    <a:pt x="59992" y="19523"/>
                  </a:lnTo>
                  <a:lnTo>
                    <a:pt x="52633" y="3687"/>
                  </a:lnTo>
                  <a:lnTo>
                    <a:pt x="52633" y="3687"/>
                  </a:lnTo>
                  <a:lnTo>
                    <a:pt x="51907" y="2584"/>
                  </a:lnTo>
                  <a:lnTo>
                    <a:pt x="51167" y="1858"/>
                  </a:lnTo>
                  <a:lnTo>
                    <a:pt x="49323" y="755"/>
                  </a:lnTo>
                  <a:lnTo>
                    <a:pt x="47117" y="15"/>
                  </a:lnTo>
                  <a:lnTo>
                    <a:pt x="46014" y="15"/>
                  </a:lnTo>
                  <a:lnTo>
                    <a:pt x="44911" y="377"/>
                  </a:lnTo>
                  <a:lnTo>
                    <a:pt x="36811" y="2961"/>
                  </a:lnTo>
                  <a:lnTo>
                    <a:pt x="36811" y="2961"/>
                  </a:lnTo>
                  <a:lnTo>
                    <a:pt x="35708" y="3324"/>
                  </a:lnTo>
                  <a:lnTo>
                    <a:pt x="34605" y="4064"/>
                  </a:lnTo>
                  <a:lnTo>
                    <a:pt x="33124" y="5908"/>
                  </a:lnTo>
                  <a:lnTo>
                    <a:pt x="32398" y="8114"/>
                  </a:lnTo>
                  <a:lnTo>
                    <a:pt x="32398" y="9217"/>
                  </a:lnTo>
                  <a:lnTo>
                    <a:pt x="32398" y="10321"/>
                  </a:lnTo>
                  <a:lnTo>
                    <a:pt x="36071" y="27623"/>
                  </a:lnTo>
                  <a:lnTo>
                    <a:pt x="36071" y="27623"/>
                  </a:lnTo>
                  <a:lnTo>
                    <a:pt x="33502" y="29452"/>
                  </a:lnTo>
                  <a:lnTo>
                    <a:pt x="31295" y="31658"/>
                  </a:lnTo>
                  <a:lnTo>
                    <a:pt x="15096" y="25402"/>
                  </a:lnTo>
                  <a:lnTo>
                    <a:pt x="15096" y="25402"/>
                  </a:lnTo>
                  <a:lnTo>
                    <a:pt x="13993" y="25402"/>
                  </a:lnTo>
                  <a:lnTo>
                    <a:pt x="12527" y="25039"/>
                  </a:lnTo>
                  <a:lnTo>
                    <a:pt x="10306" y="25780"/>
                  </a:lnTo>
                  <a:lnTo>
                    <a:pt x="8477" y="26883"/>
                  </a:lnTo>
                  <a:lnTo>
                    <a:pt x="7737" y="27623"/>
                  </a:lnTo>
                  <a:lnTo>
                    <a:pt x="6996" y="28726"/>
                  </a:lnTo>
                  <a:lnTo>
                    <a:pt x="3324" y="36086"/>
                  </a:lnTo>
                  <a:lnTo>
                    <a:pt x="3324" y="36086"/>
                  </a:lnTo>
                  <a:lnTo>
                    <a:pt x="2946" y="37189"/>
                  </a:lnTo>
                  <a:lnTo>
                    <a:pt x="2584" y="38292"/>
                  </a:lnTo>
                  <a:lnTo>
                    <a:pt x="2946" y="40861"/>
                  </a:lnTo>
                  <a:lnTo>
                    <a:pt x="3687" y="42704"/>
                  </a:lnTo>
                  <a:lnTo>
                    <a:pt x="4427" y="43808"/>
                  </a:lnTo>
                  <a:lnTo>
                    <a:pt x="5530" y="44548"/>
                  </a:lnTo>
                  <a:lnTo>
                    <a:pt x="20249" y="54114"/>
                  </a:lnTo>
                  <a:lnTo>
                    <a:pt x="20249" y="54114"/>
                  </a:lnTo>
                  <a:lnTo>
                    <a:pt x="19886" y="57060"/>
                  </a:lnTo>
                  <a:lnTo>
                    <a:pt x="19508" y="60370"/>
                  </a:lnTo>
                  <a:lnTo>
                    <a:pt x="3687" y="67729"/>
                  </a:lnTo>
                  <a:lnTo>
                    <a:pt x="3687" y="67729"/>
                  </a:lnTo>
                  <a:lnTo>
                    <a:pt x="2946" y="68107"/>
                  </a:lnTo>
                  <a:lnTo>
                    <a:pt x="1843" y="68832"/>
                  </a:lnTo>
                  <a:lnTo>
                    <a:pt x="740" y="71038"/>
                  </a:lnTo>
                  <a:lnTo>
                    <a:pt x="0" y="73260"/>
                  </a:lnTo>
                  <a:lnTo>
                    <a:pt x="377" y="74363"/>
                  </a:lnTo>
                  <a:lnTo>
                    <a:pt x="377" y="75466"/>
                  </a:lnTo>
                  <a:lnTo>
                    <a:pt x="3324" y="83566"/>
                  </a:lnTo>
                  <a:lnTo>
                    <a:pt x="3324" y="83566"/>
                  </a:lnTo>
                  <a:lnTo>
                    <a:pt x="3687" y="84291"/>
                  </a:lnTo>
                  <a:lnTo>
                    <a:pt x="4427" y="85394"/>
                  </a:lnTo>
                  <a:lnTo>
                    <a:pt x="5893" y="86875"/>
                  </a:lnTo>
                  <a:lnTo>
                    <a:pt x="8099" y="87601"/>
                  </a:lnTo>
                  <a:lnTo>
                    <a:pt x="9202" y="87601"/>
                  </a:lnTo>
                  <a:lnTo>
                    <a:pt x="10306" y="87601"/>
                  </a:lnTo>
                  <a:lnTo>
                    <a:pt x="27608" y="83928"/>
                  </a:lnTo>
                  <a:lnTo>
                    <a:pt x="27608" y="83928"/>
                  </a:lnTo>
                  <a:lnTo>
                    <a:pt x="29452" y="86497"/>
                  </a:lnTo>
                  <a:lnTo>
                    <a:pt x="31658" y="88704"/>
                  </a:lnTo>
                  <a:lnTo>
                    <a:pt x="25765" y="105266"/>
                  </a:lnTo>
                  <a:lnTo>
                    <a:pt x="25765" y="105266"/>
                  </a:lnTo>
                  <a:lnTo>
                    <a:pt x="25402" y="106384"/>
                  </a:lnTo>
                  <a:lnTo>
                    <a:pt x="25402" y="107487"/>
                  </a:lnTo>
                  <a:lnTo>
                    <a:pt x="25765" y="109693"/>
                  </a:lnTo>
                  <a:lnTo>
                    <a:pt x="26868" y="111522"/>
                  </a:lnTo>
                  <a:lnTo>
                    <a:pt x="27971" y="112262"/>
                  </a:lnTo>
                  <a:lnTo>
                    <a:pt x="28711" y="113003"/>
                  </a:lnTo>
                  <a:lnTo>
                    <a:pt x="36448" y="116675"/>
                  </a:lnTo>
                  <a:lnTo>
                    <a:pt x="36448" y="116675"/>
                  </a:lnTo>
                  <a:lnTo>
                    <a:pt x="37551" y="117415"/>
                  </a:lnTo>
                  <a:lnTo>
                    <a:pt x="38655" y="117415"/>
                  </a:lnTo>
                  <a:lnTo>
                    <a:pt x="40861" y="117415"/>
                  </a:lnTo>
                  <a:lnTo>
                    <a:pt x="43067" y="116312"/>
                  </a:lnTo>
                  <a:lnTo>
                    <a:pt x="43808" y="115572"/>
                  </a:lnTo>
                  <a:lnTo>
                    <a:pt x="44533" y="114846"/>
                  </a:lnTo>
                  <a:lnTo>
                    <a:pt x="54114" y="100113"/>
                  </a:lnTo>
                  <a:lnTo>
                    <a:pt x="54114" y="100113"/>
                  </a:lnTo>
                  <a:lnTo>
                    <a:pt x="57423" y="100491"/>
                  </a:lnTo>
                  <a:lnTo>
                    <a:pt x="60370" y="100491"/>
                  </a:lnTo>
                  <a:lnTo>
                    <a:pt x="67729" y="116312"/>
                  </a:lnTo>
                  <a:lnTo>
                    <a:pt x="67729" y="116312"/>
                  </a:lnTo>
                  <a:lnTo>
                    <a:pt x="68469" y="117415"/>
                  </a:lnTo>
                  <a:lnTo>
                    <a:pt x="69195" y="118156"/>
                  </a:lnTo>
                  <a:lnTo>
                    <a:pt x="71038" y="119259"/>
                  </a:lnTo>
                  <a:lnTo>
                    <a:pt x="73245" y="120000"/>
                  </a:lnTo>
                  <a:lnTo>
                    <a:pt x="74348" y="120000"/>
                  </a:lnTo>
                  <a:lnTo>
                    <a:pt x="75451" y="119622"/>
                  </a:lnTo>
                  <a:lnTo>
                    <a:pt x="83551" y="117053"/>
                  </a:lnTo>
                  <a:lnTo>
                    <a:pt x="83551" y="117053"/>
                  </a:lnTo>
                  <a:lnTo>
                    <a:pt x="84654" y="116675"/>
                  </a:lnTo>
                  <a:lnTo>
                    <a:pt x="85394" y="115950"/>
                  </a:lnTo>
                  <a:lnTo>
                    <a:pt x="86860" y="114106"/>
                  </a:lnTo>
                  <a:lnTo>
                    <a:pt x="87963" y="111900"/>
                  </a:lnTo>
                  <a:lnTo>
                    <a:pt x="87963" y="110797"/>
                  </a:lnTo>
                  <a:lnTo>
                    <a:pt x="87963" y="109693"/>
                  </a:lnTo>
                  <a:lnTo>
                    <a:pt x="84291" y="92391"/>
                  </a:lnTo>
                  <a:lnTo>
                    <a:pt x="84291" y="92391"/>
                  </a:lnTo>
                  <a:lnTo>
                    <a:pt x="86497" y="90547"/>
                  </a:lnTo>
                  <a:lnTo>
                    <a:pt x="89066" y="88341"/>
                  </a:lnTo>
                  <a:lnTo>
                    <a:pt x="105266" y="94597"/>
                  </a:lnTo>
                  <a:lnTo>
                    <a:pt x="105266" y="94597"/>
                  </a:lnTo>
                  <a:lnTo>
                    <a:pt x="106369" y="94597"/>
                  </a:lnTo>
                  <a:lnTo>
                    <a:pt x="107472" y="94975"/>
                  </a:lnTo>
                  <a:lnTo>
                    <a:pt x="109678" y="94234"/>
                  </a:lnTo>
                  <a:lnTo>
                    <a:pt x="111885" y="93131"/>
                  </a:lnTo>
                  <a:lnTo>
                    <a:pt x="112625" y="92391"/>
                  </a:lnTo>
                  <a:lnTo>
                    <a:pt x="113366" y="91288"/>
                  </a:lnTo>
                  <a:lnTo>
                    <a:pt x="117038" y="83566"/>
                  </a:lnTo>
                  <a:lnTo>
                    <a:pt x="117038" y="83566"/>
                  </a:lnTo>
                  <a:lnTo>
                    <a:pt x="117415" y="82825"/>
                  </a:lnTo>
                  <a:lnTo>
                    <a:pt x="117778" y="81344"/>
                  </a:lnTo>
                  <a:lnTo>
                    <a:pt x="117415" y="79138"/>
                  </a:lnTo>
                  <a:lnTo>
                    <a:pt x="116312" y="77295"/>
                  </a:lnTo>
                  <a:lnTo>
                    <a:pt x="115572" y="76191"/>
                  </a:lnTo>
                  <a:lnTo>
                    <a:pt x="114831" y="75466"/>
                  </a:lnTo>
                  <a:lnTo>
                    <a:pt x="100113" y="65885"/>
                  </a:lnTo>
                  <a:lnTo>
                    <a:pt x="100113" y="65885"/>
                  </a:lnTo>
                  <a:lnTo>
                    <a:pt x="100476" y="62954"/>
                  </a:lnTo>
                  <a:lnTo>
                    <a:pt x="100476" y="59629"/>
                  </a:lnTo>
                  <a:lnTo>
                    <a:pt x="116312" y="52270"/>
                  </a:lnTo>
                  <a:lnTo>
                    <a:pt x="116312" y="52270"/>
                  </a:lnTo>
                  <a:lnTo>
                    <a:pt x="117415" y="51907"/>
                  </a:lnTo>
                  <a:lnTo>
                    <a:pt x="118519" y="51167"/>
                  </a:lnTo>
                  <a:lnTo>
                    <a:pt x="119622" y="48961"/>
                  </a:lnTo>
                  <a:lnTo>
                    <a:pt x="119984" y="46754"/>
                  </a:lnTo>
                  <a:lnTo>
                    <a:pt x="119984" y="45651"/>
                  </a:lnTo>
                  <a:lnTo>
                    <a:pt x="119984" y="44548"/>
                  </a:lnTo>
                  <a:lnTo>
                    <a:pt x="117038" y="36448"/>
                  </a:lnTo>
                  <a:lnTo>
                    <a:pt x="117038" y="36448"/>
                  </a:lnTo>
                  <a:lnTo>
                    <a:pt x="116675" y="35345"/>
                  </a:lnTo>
                  <a:lnTo>
                    <a:pt x="115935" y="34605"/>
                  </a:lnTo>
                  <a:lnTo>
                    <a:pt x="114106" y="33139"/>
                  </a:lnTo>
                  <a:lnTo>
                    <a:pt x="112262" y="32398"/>
                  </a:lnTo>
                  <a:lnTo>
                    <a:pt x="111159" y="32398"/>
                  </a:lnTo>
                  <a:lnTo>
                    <a:pt x="109678" y="32398"/>
                  </a:lnTo>
                  <a:lnTo>
                    <a:pt x="109678" y="32398"/>
                  </a:lnTo>
                  <a:close/>
                  <a:moveTo>
                    <a:pt x="82810" y="71416"/>
                  </a:moveTo>
                  <a:lnTo>
                    <a:pt x="82810" y="71416"/>
                  </a:lnTo>
                  <a:lnTo>
                    <a:pt x="81344" y="73622"/>
                  </a:lnTo>
                  <a:lnTo>
                    <a:pt x="79879" y="75466"/>
                  </a:lnTo>
                  <a:lnTo>
                    <a:pt x="78398" y="77672"/>
                  </a:lnTo>
                  <a:lnTo>
                    <a:pt x="76554" y="79138"/>
                  </a:lnTo>
                  <a:lnTo>
                    <a:pt x="74726" y="80619"/>
                  </a:lnTo>
                  <a:lnTo>
                    <a:pt x="72504" y="82085"/>
                  </a:lnTo>
                  <a:lnTo>
                    <a:pt x="70298" y="83188"/>
                  </a:lnTo>
                  <a:lnTo>
                    <a:pt x="68092" y="83928"/>
                  </a:lnTo>
                  <a:lnTo>
                    <a:pt x="65885" y="84669"/>
                  </a:lnTo>
                  <a:lnTo>
                    <a:pt x="63316" y="85032"/>
                  </a:lnTo>
                  <a:lnTo>
                    <a:pt x="61095" y="85394"/>
                  </a:lnTo>
                  <a:lnTo>
                    <a:pt x="58526" y="85032"/>
                  </a:lnTo>
                  <a:lnTo>
                    <a:pt x="55942" y="85032"/>
                  </a:lnTo>
                  <a:lnTo>
                    <a:pt x="53736" y="84291"/>
                  </a:lnTo>
                  <a:lnTo>
                    <a:pt x="51167" y="83566"/>
                  </a:lnTo>
                  <a:lnTo>
                    <a:pt x="48961" y="82448"/>
                  </a:lnTo>
                  <a:lnTo>
                    <a:pt x="48961" y="82448"/>
                  </a:lnTo>
                  <a:lnTo>
                    <a:pt x="46754" y="81344"/>
                  </a:lnTo>
                  <a:lnTo>
                    <a:pt x="44533" y="79879"/>
                  </a:lnTo>
                  <a:lnTo>
                    <a:pt x="42704" y="78035"/>
                  </a:lnTo>
                  <a:lnTo>
                    <a:pt x="40861" y="76569"/>
                  </a:lnTo>
                  <a:lnTo>
                    <a:pt x="39380" y="74363"/>
                  </a:lnTo>
                  <a:lnTo>
                    <a:pt x="38277" y="72519"/>
                  </a:lnTo>
                  <a:lnTo>
                    <a:pt x="37174" y="70313"/>
                  </a:lnTo>
                  <a:lnTo>
                    <a:pt x="36071" y="68107"/>
                  </a:lnTo>
                  <a:lnTo>
                    <a:pt x="35708" y="65523"/>
                  </a:lnTo>
                  <a:lnTo>
                    <a:pt x="34967" y="63316"/>
                  </a:lnTo>
                  <a:lnTo>
                    <a:pt x="34967" y="60748"/>
                  </a:lnTo>
                  <a:lnTo>
                    <a:pt x="34967" y="58526"/>
                  </a:lnTo>
                  <a:lnTo>
                    <a:pt x="35345" y="55957"/>
                  </a:lnTo>
                  <a:lnTo>
                    <a:pt x="35708" y="53373"/>
                  </a:lnTo>
                  <a:lnTo>
                    <a:pt x="36448" y="51167"/>
                  </a:lnTo>
                  <a:lnTo>
                    <a:pt x="37551" y="48598"/>
                  </a:lnTo>
                  <a:lnTo>
                    <a:pt x="37551" y="48598"/>
                  </a:lnTo>
                  <a:lnTo>
                    <a:pt x="39017" y="46392"/>
                  </a:lnTo>
                  <a:lnTo>
                    <a:pt x="40498" y="44548"/>
                  </a:lnTo>
                  <a:lnTo>
                    <a:pt x="41964" y="42342"/>
                  </a:lnTo>
                  <a:lnTo>
                    <a:pt x="43808" y="40861"/>
                  </a:lnTo>
                  <a:lnTo>
                    <a:pt x="45636" y="39395"/>
                  </a:lnTo>
                  <a:lnTo>
                    <a:pt x="47857" y="37914"/>
                  </a:lnTo>
                  <a:lnTo>
                    <a:pt x="50064" y="36811"/>
                  </a:lnTo>
                  <a:lnTo>
                    <a:pt x="52270" y="36086"/>
                  </a:lnTo>
                  <a:lnTo>
                    <a:pt x="54476" y="35345"/>
                  </a:lnTo>
                  <a:lnTo>
                    <a:pt x="57045" y="34982"/>
                  </a:lnTo>
                  <a:lnTo>
                    <a:pt x="59267" y="34605"/>
                  </a:lnTo>
                  <a:lnTo>
                    <a:pt x="61836" y="34982"/>
                  </a:lnTo>
                  <a:lnTo>
                    <a:pt x="64420" y="34982"/>
                  </a:lnTo>
                  <a:lnTo>
                    <a:pt x="66626" y="35708"/>
                  </a:lnTo>
                  <a:lnTo>
                    <a:pt x="69195" y="36448"/>
                  </a:lnTo>
                  <a:lnTo>
                    <a:pt x="71401" y="37551"/>
                  </a:lnTo>
                  <a:lnTo>
                    <a:pt x="71401" y="37551"/>
                  </a:lnTo>
                  <a:lnTo>
                    <a:pt x="73607" y="38655"/>
                  </a:lnTo>
                  <a:lnTo>
                    <a:pt x="75829" y="40136"/>
                  </a:lnTo>
                  <a:lnTo>
                    <a:pt x="77657" y="41964"/>
                  </a:lnTo>
                  <a:lnTo>
                    <a:pt x="79501" y="43445"/>
                  </a:lnTo>
                  <a:lnTo>
                    <a:pt x="80982" y="45651"/>
                  </a:lnTo>
                  <a:lnTo>
                    <a:pt x="82085" y="47495"/>
                  </a:lnTo>
                  <a:lnTo>
                    <a:pt x="83188" y="49701"/>
                  </a:lnTo>
                  <a:lnTo>
                    <a:pt x="84291" y="51907"/>
                  </a:lnTo>
                  <a:lnTo>
                    <a:pt x="84654" y="54476"/>
                  </a:lnTo>
                  <a:lnTo>
                    <a:pt x="85017" y="56698"/>
                  </a:lnTo>
                  <a:lnTo>
                    <a:pt x="85394" y="59267"/>
                  </a:lnTo>
                  <a:lnTo>
                    <a:pt x="85394" y="61473"/>
                  </a:lnTo>
                  <a:lnTo>
                    <a:pt x="85017" y="64057"/>
                  </a:lnTo>
                  <a:lnTo>
                    <a:pt x="84654" y="66626"/>
                  </a:lnTo>
                  <a:lnTo>
                    <a:pt x="83913" y="68832"/>
                  </a:lnTo>
                  <a:lnTo>
                    <a:pt x="82810" y="71416"/>
                  </a:lnTo>
                  <a:lnTo>
                    <a:pt x="82810" y="71416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Shape 88"/>
          <p:cNvSpPr txBox="1"/>
          <p:nvPr/>
        </p:nvSpPr>
        <p:spPr>
          <a:xfrm>
            <a:off x="1945900" y="2414325"/>
            <a:ext cx="5371500" cy="23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Role Playing Game puts the player in control of at least one other character, and they become that character.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Role Playing Game provides a world to explore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Through this, players have a place in the narrative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B6D7A8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/>
        </p:nvSpPr>
        <p:spPr>
          <a:xfrm>
            <a:off x="3009850" y="2936275"/>
            <a:ext cx="38526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3" name="Shape 253"/>
          <p:cNvGrpSpPr/>
          <p:nvPr/>
        </p:nvGrpSpPr>
        <p:grpSpPr>
          <a:xfrm>
            <a:off x="825838" y="207227"/>
            <a:ext cx="7483105" cy="4795842"/>
            <a:chOff x="3927500" y="301425"/>
            <a:chExt cx="461675" cy="411625"/>
          </a:xfrm>
        </p:grpSpPr>
        <p:sp>
          <p:nvSpPr>
            <p:cNvPr id="254" name="Shape 254"/>
            <p:cNvSpPr/>
            <p:nvPr/>
          </p:nvSpPr>
          <p:spPr>
            <a:xfrm>
              <a:off x="4080925" y="302050"/>
              <a:ext cx="154200" cy="411000"/>
            </a:xfrm>
            <a:custGeom>
              <a:pathLst>
                <a:path extrusionOk="0" fill="none" h="120000" w="120000">
                  <a:moveTo>
                    <a:pt x="119980" y="22759"/>
                  </a:moveTo>
                  <a:lnTo>
                    <a:pt x="0" y="0"/>
                  </a:lnTo>
                  <a:lnTo>
                    <a:pt x="0" y="97240"/>
                  </a:lnTo>
                  <a:lnTo>
                    <a:pt x="119980" y="120000"/>
                  </a:lnTo>
                  <a:lnTo>
                    <a:pt x="119980" y="2275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Shape 255"/>
            <p:cNvSpPr/>
            <p:nvPr/>
          </p:nvSpPr>
          <p:spPr>
            <a:xfrm>
              <a:off x="3927500" y="301425"/>
              <a:ext cx="153600" cy="406200"/>
            </a:xfrm>
            <a:custGeom>
              <a:pathLst>
                <a:path extrusionOk="0" fill="none" h="120000" w="120000">
                  <a:moveTo>
                    <a:pt x="119980" y="7"/>
                  </a:moveTo>
                  <a:lnTo>
                    <a:pt x="10478" y="21051"/>
                  </a:lnTo>
                  <a:lnTo>
                    <a:pt x="10478" y="21051"/>
                  </a:lnTo>
                  <a:lnTo>
                    <a:pt x="8093" y="21413"/>
                  </a:lnTo>
                  <a:lnTo>
                    <a:pt x="6197" y="22137"/>
                  </a:lnTo>
                  <a:lnTo>
                    <a:pt x="4281" y="22853"/>
                  </a:lnTo>
                  <a:lnTo>
                    <a:pt x="2854" y="23754"/>
                  </a:lnTo>
                  <a:lnTo>
                    <a:pt x="1427" y="24471"/>
                  </a:lnTo>
                  <a:lnTo>
                    <a:pt x="469" y="25372"/>
                  </a:lnTo>
                  <a:lnTo>
                    <a:pt x="0" y="26273"/>
                  </a:lnTo>
                  <a:lnTo>
                    <a:pt x="0" y="27174"/>
                  </a:lnTo>
                  <a:lnTo>
                    <a:pt x="0" y="117296"/>
                  </a:lnTo>
                  <a:lnTo>
                    <a:pt x="0" y="117296"/>
                  </a:lnTo>
                  <a:lnTo>
                    <a:pt x="0" y="118197"/>
                  </a:lnTo>
                  <a:lnTo>
                    <a:pt x="957" y="118736"/>
                  </a:lnTo>
                  <a:lnTo>
                    <a:pt x="1896" y="119276"/>
                  </a:lnTo>
                  <a:lnTo>
                    <a:pt x="3323" y="119638"/>
                  </a:lnTo>
                  <a:lnTo>
                    <a:pt x="4770" y="119815"/>
                  </a:lnTo>
                  <a:lnTo>
                    <a:pt x="6666" y="120000"/>
                  </a:lnTo>
                  <a:lnTo>
                    <a:pt x="9051" y="119815"/>
                  </a:lnTo>
                  <a:lnTo>
                    <a:pt x="10948" y="119460"/>
                  </a:lnTo>
                  <a:lnTo>
                    <a:pt x="119980" y="98409"/>
                  </a:lnTo>
                  <a:lnTo>
                    <a:pt x="119980" y="7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Shape 256"/>
            <p:cNvSpPr/>
            <p:nvPr/>
          </p:nvSpPr>
          <p:spPr>
            <a:xfrm>
              <a:off x="4234975" y="306925"/>
              <a:ext cx="154200" cy="405600"/>
            </a:xfrm>
            <a:custGeom>
              <a:pathLst>
                <a:path extrusionOk="0" fill="none" h="120000" w="120000">
                  <a:moveTo>
                    <a:pt x="108609" y="362"/>
                  </a:moveTo>
                  <a:lnTo>
                    <a:pt x="0" y="21438"/>
                  </a:lnTo>
                  <a:lnTo>
                    <a:pt x="0" y="120000"/>
                  </a:lnTo>
                  <a:lnTo>
                    <a:pt x="109544" y="98916"/>
                  </a:lnTo>
                  <a:lnTo>
                    <a:pt x="109544" y="98916"/>
                  </a:lnTo>
                  <a:lnTo>
                    <a:pt x="111452" y="98553"/>
                  </a:lnTo>
                  <a:lnTo>
                    <a:pt x="113808" y="97836"/>
                  </a:lnTo>
                  <a:lnTo>
                    <a:pt x="115229" y="97111"/>
                  </a:lnTo>
                  <a:lnTo>
                    <a:pt x="117137" y="96393"/>
                  </a:lnTo>
                  <a:lnTo>
                    <a:pt x="118091" y="95491"/>
                  </a:lnTo>
                  <a:lnTo>
                    <a:pt x="119026" y="94588"/>
                  </a:lnTo>
                  <a:lnTo>
                    <a:pt x="119513" y="93693"/>
                  </a:lnTo>
                  <a:lnTo>
                    <a:pt x="119980" y="92790"/>
                  </a:lnTo>
                  <a:lnTo>
                    <a:pt x="119980" y="2522"/>
                  </a:lnTo>
                  <a:lnTo>
                    <a:pt x="119980" y="2522"/>
                  </a:lnTo>
                  <a:lnTo>
                    <a:pt x="119513" y="1620"/>
                  </a:lnTo>
                  <a:lnTo>
                    <a:pt x="119026" y="1080"/>
                  </a:lnTo>
                  <a:lnTo>
                    <a:pt x="118091" y="540"/>
                  </a:lnTo>
                  <a:lnTo>
                    <a:pt x="116670" y="177"/>
                  </a:lnTo>
                  <a:lnTo>
                    <a:pt x="114762" y="0"/>
                  </a:lnTo>
                  <a:lnTo>
                    <a:pt x="112873" y="0"/>
                  </a:lnTo>
                  <a:lnTo>
                    <a:pt x="110965" y="0"/>
                  </a:lnTo>
                  <a:lnTo>
                    <a:pt x="108609" y="362"/>
                  </a:lnTo>
                  <a:lnTo>
                    <a:pt x="108609" y="36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Shape 257"/>
            <p:cNvSpPr/>
            <p:nvPr/>
          </p:nvSpPr>
          <p:spPr>
            <a:xfrm>
              <a:off x="4295850" y="442075"/>
              <a:ext cx="46200" cy="26100"/>
            </a:xfrm>
            <a:custGeom>
              <a:pathLst>
                <a:path extrusionOk="0" fill="none" h="120000" w="120000">
                  <a:moveTo>
                    <a:pt x="64" y="114"/>
                  </a:moveTo>
                  <a:lnTo>
                    <a:pt x="119999" y="11988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Shape 258"/>
            <p:cNvSpPr/>
            <p:nvPr/>
          </p:nvSpPr>
          <p:spPr>
            <a:xfrm>
              <a:off x="4296475" y="415900"/>
              <a:ext cx="45000" cy="78600"/>
            </a:xfrm>
            <a:custGeom>
              <a:pathLst>
                <a:path extrusionOk="0" fill="none" h="120000" w="120000">
                  <a:moveTo>
                    <a:pt x="119933" y="38"/>
                  </a:moveTo>
                  <a:lnTo>
                    <a:pt x="0" y="11996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Shape 259"/>
            <p:cNvSpPr/>
            <p:nvPr/>
          </p:nvSpPr>
          <p:spPr>
            <a:xfrm>
              <a:off x="3968275" y="590050"/>
              <a:ext cx="0" cy="6000"/>
            </a:xfrm>
            <a:custGeom>
              <a:pathLst>
                <a:path extrusionOk="0" fill="none" h="120000" w="120000">
                  <a:moveTo>
                    <a:pt x="120000" y="120000"/>
                  </a:moveTo>
                  <a:lnTo>
                    <a:pt x="120000" y="120000"/>
                  </a:lnTo>
                  <a:lnTo>
                    <a:pt x="12000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Shape 260"/>
            <p:cNvSpPr/>
            <p:nvPr/>
          </p:nvSpPr>
          <p:spPr>
            <a:xfrm>
              <a:off x="3970725" y="558375"/>
              <a:ext cx="1800" cy="12300"/>
            </a:xfrm>
            <a:custGeom>
              <a:pathLst>
                <a:path extrusionOk="0" fill="none" h="120000" w="120000">
                  <a:moveTo>
                    <a:pt x="0" y="120000"/>
                  </a:moveTo>
                  <a:lnTo>
                    <a:pt x="118378" y="24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Shape 261"/>
            <p:cNvSpPr/>
            <p:nvPr/>
          </p:nvSpPr>
          <p:spPr>
            <a:xfrm>
              <a:off x="3976200" y="527325"/>
              <a:ext cx="3600" cy="12300"/>
            </a:xfrm>
            <a:custGeom>
              <a:pathLst>
                <a:path extrusionOk="0" fill="none" h="120000" w="120000">
                  <a:moveTo>
                    <a:pt x="0" y="120000"/>
                  </a:moveTo>
                  <a:lnTo>
                    <a:pt x="80000" y="36147"/>
                  </a:lnTo>
                  <a:lnTo>
                    <a:pt x="120000" y="24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Shape 262"/>
            <p:cNvSpPr/>
            <p:nvPr/>
          </p:nvSpPr>
          <p:spPr>
            <a:xfrm>
              <a:off x="3985950" y="498100"/>
              <a:ext cx="4800" cy="11100"/>
            </a:xfrm>
            <a:custGeom>
              <a:pathLst>
                <a:path extrusionOk="0" fill="none" h="120000" w="120000">
                  <a:moveTo>
                    <a:pt x="0" y="120000"/>
                  </a:moveTo>
                  <a:lnTo>
                    <a:pt x="120000" y="6833"/>
                  </a:lnTo>
                  <a:lnTo>
                    <a:pt x="120000" y="2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Shape 263"/>
            <p:cNvSpPr/>
            <p:nvPr/>
          </p:nvSpPr>
          <p:spPr>
            <a:xfrm>
              <a:off x="4000550" y="471300"/>
              <a:ext cx="7200" cy="9900"/>
            </a:xfrm>
            <a:custGeom>
              <a:pathLst>
                <a:path extrusionOk="0" fill="none" h="120000" w="120000">
                  <a:moveTo>
                    <a:pt x="409" y="120000"/>
                  </a:moveTo>
                  <a:lnTo>
                    <a:pt x="30307" y="82557"/>
                  </a:lnTo>
                  <a:lnTo>
                    <a:pt x="120000" y="306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Shape 264"/>
            <p:cNvSpPr/>
            <p:nvPr/>
          </p:nvSpPr>
          <p:spPr>
            <a:xfrm>
              <a:off x="4021250" y="450600"/>
              <a:ext cx="10500" cy="6600"/>
            </a:xfrm>
            <a:custGeom>
              <a:pathLst>
                <a:path extrusionOk="0" fill="none" h="120000" w="120000">
                  <a:moveTo>
                    <a:pt x="289" y="120000"/>
                  </a:moveTo>
                  <a:lnTo>
                    <a:pt x="7228" y="108847"/>
                  </a:lnTo>
                  <a:lnTo>
                    <a:pt x="63614" y="54869"/>
                  </a:lnTo>
                  <a:lnTo>
                    <a:pt x="120000" y="446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Shape 265"/>
            <p:cNvSpPr/>
            <p:nvPr/>
          </p:nvSpPr>
          <p:spPr>
            <a:xfrm>
              <a:off x="4049250" y="440250"/>
              <a:ext cx="11700" cy="2400"/>
            </a:xfrm>
            <a:custGeom>
              <a:pathLst>
                <a:path extrusionOk="0" fill="none" h="120000" w="120000">
                  <a:moveTo>
                    <a:pt x="258" y="118787"/>
                  </a:moveTo>
                  <a:lnTo>
                    <a:pt x="56896" y="60606"/>
                  </a:lnTo>
                  <a:lnTo>
                    <a:pt x="120000" y="1212"/>
                  </a:lnTo>
                  <a:lnTo>
                    <a:pt x="120000" y="1212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Shape 266"/>
            <p:cNvSpPr/>
            <p:nvPr/>
          </p:nvSpPr>
          <p:spPr>
            <a:xfrm>
              <a:off x="4080325" y="439650"/>
              <a:ext cx="12300" cy="1800"/>
            </a:xfrm>
            <a:custGeom>
              <a:pathLst>
                <a:path extrusionOk="0" fill="none" h="120000" w="120000">
                  <a:moveTo>
                    <a:pt x="0" y="0"/>
                  </a:moveTo>
                  <a:lnTo>
                    <a:pt x="35901" y="0"/>
                  </a:lnTo>
                  <a:lnTo>
                    <a:pt x="113852" y="120000"/>
                  </a:lnTo>
                  <a:lnTo>
                    <a:pt x="119754" y="1200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Shape 267"/>
            <p:cNvSpPr/>
            <p:nvPr/>
          </p:nvSpPr>
          <p:spPr>
            <a:xfrm>
              <a:off x="4110150" y="450000"/>
              <a:ext cx="9000" cy="7800"/>
            </a:xfrm>
            <a:custGeom>
              <a:pathLst>
                <a:path extrusionOk="0" fill="none" h="120000" w="120000">
                  <a:moveTo>
                    <a:pt x="0" y="377"/>
                  </a:moveTo>
                  <a:lnTo>
                    <a:pt x="32131" y="27924"/>
                  </a:lnTo>
                  <a:lnTo>
                    <a:pt x="103934" y="101132"/>
                  </a:lnTo>
                  <a:lnTo>
                    <a:pt x="120000" y="119622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Shape 268"/>
            <p:cNvSpPr/>
            <p:nvPr/>
          </p:nvSpPr>
          <p:spPr>
            <a:xfrm>
              <a:off x="4130250" y="473750"/>
              <a:ext cx="4800" cy="11100"/>
            </a:xfrm>
            <a:custGeom>
              <a:pathLst>
                <a:path extrusionOk="0" fill="none" h="120000" w="120000">
                  <a:moveTo>
                    <a:pt x="0" y="0"/>
                  </a:moveTo>
                  <a:lnTo>
                    <a:pt x="15306" y="19954"/>
                  </a:lnTo>
                  <a:lnTo>
                    <a:pt x="104693" y="100045"/>
                  </a:lnTo>
                  <a:lnTo>
                    <a:pt x="119387" y="1200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Shape 269"/>
            <p:cNvSpPr/>
            <p:nvPr/>
          </p:nvSpPr>
          <p:spPr>
            <a:xfrm>
              <a:off x="4141800" y="502975"/>
              <a:ext cx="3600" cy="11700"/>
            </a:xfrm>
            <a:custGeom>
              <a:pathLst>
                <a:path extrusionOk="0" fill="none" h="120000" w="120000">
                  <a:moveTo>
                    <a:pt x="810" y="0"/>
                  </a:moveTo>
                  <a:lnTo>
                    <a:pt x="119189" y="11974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Shape 270"/>
            <p:cNvSpPr/>
            <p:nvPr/>
          </p:nvSpPr>
          <p:spPr>
            <a:xfrm>
              <a:off x="4150950" y="533425"/>
              <a:ext cx="3600" cy="11700"/>
            </a:xfrm>
            <a:custGeom>
              <a:pathLst>
                <a:path extrusionOk="0" fill="none" h="120000" w="120000">
                  <a:moveTo>
                    <a:pt x="0" y="0"/>
                  </a:moveTo>
                  <a:lnTo>
                    <a:pt x="119183" y="11999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Shape 271"/>
            <p:cNvSpPr/>
            <p:nvPr/>
          </p:nvSpPr>
          <p:spPr>
            <a:xfrm>
              <a:off x="4160675" y="563850"/>
              <a:ext cx="4800" cy="11100"/>
            </a:xfrm>
            <a:custGeom>
              <a:pathLst>
                <a:path extrusionOk="0" fill="none" h="120000" w="120000">
                  <a:moveTo>
                    <a:pt x="612" y="272"/>
                  </a:moveTo>
                  <a:lnTo>
                    <a:pt x="30612" y="33545"/>
                  </a:lnTo>
                  <a:lnTo>
                    <a:pt x="119999" y="113181"/>
                  </a:lnTo>
                  <a:lnTo>
                    <a:pt x="119999" y="119727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Shape 272"/>
            <p:cNvSpPr/>
            <p:nvPr/>
          </p:nvSpPr>
          <p:spPr>
            <a:xfrm>
              <a:off x="4175300" y="591875"/>
              <a:ext cx="7200" cy="9000"/>
            </a:xfrm>
            <a:custGeom>
              <a:pathLst>
                <a:path extrusionOk="0" fill="none" h="120000" w="120000">
                  <a:moveTo>
                    <a:pt x="0" y="0"/>
                  </a:moveTo>
                  <a:lnTo>
                    <a:pt x="40136" y="47868"/>
                  </a:lnTo>
                  <a:lnTo>
                    <a:pt x="120000" y="1200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Shape 273"/>
            <p:cNvSpPr/>
            <p:nvPr/>
          </p:nvSpPr>
          <p:spPr>
            <a:xfrm>
              <a:off x="4198425" y="613175"/>
              <a:ext cx="11100" cy="4800"/>
            </a:xfrm>
            <a:custGeom>
              <a:pathLst>
                <a:path extrusionOk="0" fill="none" h="120000" w="120000">
                  <a:moveTo>
                    <a:pt x="272" y="612"/>
                  </a:moveTo>
                  <a:lnTo>
                    <a:pt x="46636" y="59999"/>
                  </a:lnTo>
                  <a:lnTo>
                    <a:pt x="119727" y="119387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Shape 274"/>
            <p:cNvSpPr/>
            <p:nvPr/>
          </p:nvSpPr>
          <p:spPr>
            <a:xfrm>
              <a:off x="4228275" y="621100"/>
              <a:ext cx="12300" cy="600"/>
            </a:xfrm>
            <a:custGeom>
              <a:pathLst>
                <a:path extrusionOk="0" fill="none" h="120000" w="120000">
                  <a:moveTo>
                    <a:pt x="0" y="0"/>
                  </a:moveTo>
                  <a:lnTo>
                    <a:pt x="12049" y="120000"/>
                  </a:lnTo>
                  <a:lnTo>
                    <a:pt x="119754" y="0"/>
                  </a:lnTo>
                  <a:lnTo>
                    <a:pt x="119754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Shape 275"/>
            <p:cNvSpPr/>
            <p:nvPr/>
          </p:nvSpPr>
          <p:spPr>
            <a:xfrm>
              <a:off x="4259925" y="616225"/>
              <a:ext cx="11700" cy="3000"/>
            </a:xfrm>
            <a:custGeom>
              <a:pathLst>
                <a:path extrusionOk="0" fill="none" h="120000" w="120000">
                  <a:moveTo>
                    <a:pt x="258" y="119024"/>
                  </a:moveTo>
                  <a:lnTo>
                    <a:pt x="50689" y="71219"/>
                  </a:lnTo>
                  <a:lnTo>
                    <a:pt x="120000" y="0"/>
                  </a:lnTo>
                  <a:lnTo>
                    <a:pt x="12000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Shape 276"/>
            <p:cNvSpPr/>
            <p:nvPr/>
          </p:nvSpPr>
          <p:spPr>
            <a:xfrm>
              <a:off x="4289775" y="602225"/>
              <a:ext cx="10500" cy="6600"/>
            </a:xfrm>
            <a:custGeom>
              <a:pathLst>
                <a:path extrusionOk="0" fill="none" h="120000" w="120000">
                  <a:moveTo>
                    <a:pt x="0" y="119553"/>
                  </a:moveTo>
                  <a:lnTo>
                    <a:pt x="56385" y="65130"/>
                  </a:lnTo>
                  <a:lnTo>
                    <a:pt x="112771" y="0"/>
                  </a:lnTo>
                  <a:lnTo>
                    <a:pt x="11971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Shape 277"/>
            <p:cNvSpPr/>
            <p:nvPr/>
          </p:nvSpPr>
          <p:spPr>
            <a:xfrm>
              <a:off x="4313525" y="577875"/>
              <a:ext cx="6000" cy="10500"/>
            </a:xfrm>
            <a:custGeom>
              <a:pathLst>
                <a:path extrusionOk="0" fill="none" h="120000" w="120000">
                  <a:moveTo>
                    <a:pt x="0" y="119710"/>
                  </a:moveTo>
                  <a:lnTo>
                    <a:pt x="11803" y="105542"/>
                  </a:lnTo>
                  <a:lnTo>
                    <a:pt x="71803" y="56385"/>
                  </a:lnTo>
                  <a:lnTo>
                    <a:pt x="12000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Shape 278"/>
            <p:cNvSpPr/>
            <p:nvPr/>
          </p:nvSpPr>
          <p:spPr>
            <a:xfrm>
              <a:off x="4326300" y="547425"/>
              <a:ext cx="2400" cy="12300"/>
            </a:xfrm>
            <a:custGeom>
              <a:pathLst>
                <a:path extrusionOk="0" fill="none" h="120000" w="120000">
                  <a:moveTo>
                    <a:pt x="0" y="119754"/>
                  </a:moveTo>
                  <a:lnTo>
                    <a:pt x="59999" y="72049"/>
                  </a:lnTo>
                  <a:lnTo>
                    <a:pt x="119999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Shape 279"/>
            <p:cNvSpPr/>
            <p:nvPr/>
          </p:nvSpPr>
          <p:spPr>
            <a:xfrm>
              <a:off x="4329350" y="515750"/>
              <a:ext cx="600" cy="12300"/>
            </a:xfrm>
            <a:custGeom>
              <a:pathLst>
                <a:path extrusionOk="0" fill="none" h="120000" w="120000">
                  <a:moveTo>
                    <a:pt x="120000" y="120000"/>
                  </a:moveTo>
                  <a:lnTo>
                    <a:pt x="120000" y="114098"/>
                  </a:lnTo>
                  <a:lnTo>
                    <a:pt x="120000" y="30245"/>
                  </a:lnTo>
                  <a:lnTo>
                    <a:pt x="0" y="24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Shape 280"/>
            <p:cNvSpPr/>
            <p:nvPr/>
          </p:nvSpPr>
          <p:spPr>
            <a:xfrm>
              <a:off x="4325075" y="488975"/>
              <a:ext cx="1200" cy="6000"/>
            </a:xfrm>
            <a:custGeom>
              <a:pathLst>
                <a:path extrusionOk="0" fill="none" h="120000" w="120000">
                  <a:moveTo>
                    <a:pt x="117600" y="120000"/>
                  </a:moveTo>
                  <a:lnTo>
                    <a:pt x="117600" y="120000"/>
                  </a:lnTo>
                  <a:lnTo>
                    <a:pt x="240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1" name="Shape 281"/>
          <p:cNvSpPr txBox="1"/>
          <p:nvPr/>
        </p:nvSpPr>
        <p:spPr>
          <a:xfrm>
            <a:off x="-388350" y="294275"/>
            <a:ext cx="9920700" cy="31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lang="en" sz="12000"/>
              <a:t> ROAD MAP</a:t>
            </a:r>
          </a:p>
        </p:txBody>
      </p:sp>
      <p:sp>
        <p:nvSpPr>
          <p:cNvPr id="282" name="Shape 282"/>
          <p:cNvSpPr txBox="1"/>
          <p:nvPr/>
        </p:nvSpPr>
        <p:spPr>
          <a:xfrm>
            <a:off x="2702175" y="3705450"/>
            <a:ext cx="38526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82A2E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ri1920.jpg" id="287" name="Shape 287"/>
          <p:cNvPicPr preferRelativeResize="0"/>
          <p:nvPr/>
        </p:nvPicPr>
        <p:blipFill rotWithShape="1">
          <a:blip r:embed="rId3">
            <a:alphaModFix amt="12000"/>
          </a:blip>
          <a:srcRect b="0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Shape 288"/>
          <p:cNvSpPr txBox="1"/>
          <p:nvPr>
            <p:ph idx="4294967295" type="ctrTitle"/>
          </p:nvPr>
        </p:nvSpPr>
        <p:spPr>
          <a:xfrm>
            <a:off x="-400050" y="821350"/>
            <a:ext cx="9020100" cy="1159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25000"/>
              <a:buFont typeface="Montserrat"/>
              <a:buNone/>
            </a:pPr>
            <a:r>
              <a:rPr b="1" i="0" lang="en" sz="15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THANKS!</a:t>
            </a:r>
          </a:p>
        </p:txBody>
      </p:sp>
      <p:sp>
        <p:nvSpPr>
          <p:cNvPr id="289" name="Shape 289"/>
          <p:cNvSpPr txBox="1"/>
          <p:nvPr>
            <p:ph idx="4294967295" type="subTitle"/>
          </p:nvPr>
        </p:nvSpPr>
        <p:spPr>
          <a:xfrm>
            <a:off x="866775" y="2990850"/>
            <a:ext cx="6412799" cy="17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25000"/>
              <a:buFont typeface="Didact Gothic"/>
              <a:buNone/>
            </a:pPr>
            <a:r>
              <a:rPr b="1" i="0" lang="en" sz="3600" u="none" cap="none" strike="noStrik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rPr>
              <a:t>Any questions?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25000"/>
              <a:buFont typeface="Didact Gothic"/>
              <a:buNone/>
            </a:pPr>
            <a:r>
              <a:rPr b="1" i="0" lang="en" sz="3600" u="none" cap="none" strike="noStrik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rPr>
              <a:t>justin.obrien@oit.edu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B682D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ctrTitle"/>
          </p:nvPr>
        </p:nvSpPr>
        <p:spPr>
          <a:xfrm>
            <a:off x="1178378" y="1583350"/>
            <a:ext cx="6550500" cy="1159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2A2E"/>
              </a:buClr>
              <a:buSzPct val="25000"/>
              <a:buFont typeface="Montserrat"/>
              <a:buNone/>
            </a:pPr>
            <a:r>
              <a:rPr b="1" i="0" lang="en" sz="6000" u="none" cap="none" strike="noStrike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rPr>
              <a:t>INSPIRATION</a:t>
            </a:r>
          </a:p>
        </p:txBody>
      </p:sp>
      <p:grpSp>
        <p:nvGrpSpPr>
          <p:cNvPr id="94" name="Shape 94"/>
          <p:cNvGrpSpPr/>
          <p:nvPr/>
        </p:nvGrpSpPr>
        <p:grpSpPr>
          <a:xfrm>
            <a:off x="1461613" y="1132073"/>
            <a:ext cx="233206" cy="342398"/>
            <a:chOff x="6718575" y="2318625"/>
            <a:chExt cx="256949" cy="407375"/>
          </a:xfrm>
        </p:grpSpPr>
        <p:sp>
          <p:nvSpPr>
            <p:cNvPr id="95" name="Shape 95"/>
            <p:cNvSpPr/>
            <p:nvPr/>
          </p:nvSpPr>
          <p:spPr>
            <a:xfrm>
              <a:off x="6795900" y="2673600"/>
              <a:ext cx="102299" cy="22550"/>
            </a:xfrm>
            <a:custGeom>
              <a:pathLst>
                <a:path extrusionOk="0" fill="none" h="120000" w="120000">
                  <a:moveTo>
                    <a:pt x="120000" y="120000"/>
                  </a:moveTo>
                  <a:lnTo>
                    <a:pt x="120000" y="133"/>
                  </a:lnTo>
                  <a:lnTo>
                    <a:pt x="0" y="133"/>
                  </a:lnTo>
                  <a:lnTo>
                    <a:pt x="0" y="120000"/>
                  </a:lnTo>
                  <a:lnTo>
                    <a:pt x="120000" y="120000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Shape 96"/>
            <p:cNvSpPr/>
            <p:nvPr/>
          </p:nvSpPr>
          <p:spPr>
            <a:xfrm>
              <a:off x="6795900" y="2650475"/>
              <a:ext cx="102299" cy="22550"/>
            </a:xfrm>
            <a:custGeom>
              <a:pathLst>
                <a:path extrusionOk="0" fill="none" h="120000" w="120000">
                  <a:moveTo>
                    <a:pt x="120000" y="119866"/>
                  </a:moveTo>
                  <a:lnTo>
                    <a:pt x="120000" y="0"/>
                  </a:lnTo>
                  <a:lnTo>
                    <a:pt x="0" y="0"/>
                  </a:lnTo>
                  <a:lnTo>
                    <a:pt x="0" y="119866"/>
                  </a:lnTo>
                  <a:lnTo>
                    <a:pt x="120000" y="119866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Shape 97"/>
            <p:cNvSpPr/>
            <p:nvPr/>
          </p:nvSpPr>
          <p:spPr>
            <a:xfrm>
              <a:off x="6795900" y="2696125"/>
              <a:ext cx="102299" cy="29875"/>
            </a:xfrm>
            <a:custGeom>
              <a:pathLst>
                <a:path extrusionOk="0" fill="none" h="120000" w="120000">
                  <a:moveTo>
                    <a:pt x="0" y="100"/>
                  </a:moveTo>
                  <a:lnTo>
                    <a:pt x="0" y="17171"/>
                  </a:lnTo>
                  <a:lnTo>
                    <a:pt x="0" y="17171"/>
                  </a:lnTo>
                  <a:lnTo>
                    <a:pt x="703" y="31933"/>
                  </a:lnTo>
                  <a:lnTo>
                    <a:pt x="2873" y="46594"/>
                  </a:lnTo>
                  <a:lnTo>
                    <a:pt x="5718" y="58744"/>
                  </a:lnTo>
                  <a:lnTo>
                    <a:pt x="10000" y="66175"/>
                  </a:lnTo>
                  <a:lnTo>
                    <a:pt x="54985" y="117489"/>
                  </a:lnTo>
                  <a:lnTo>
                    <a:pt x="54985" y="117489"/>
                  </a:lnTo>
                  <a:lnTo>
                    <a:pt x="60000" y="119899"/>
                  </a:lnTo>
                  <a:lnTo>
                    <a:pt x="60000" y="119899"/>
                  </a:lnTo>
                  <a:lnTo>
                    <a:pt x="64985" y="117489"/>
                  </a:lnTo>
                  <a:lnTo>
                    <a:pt x="110000" y="66175"/>
                  </a:lnTo>
                  <a:lnTo>
                    <a:pt x="110000" y="66175"/>
                  </a:lnTo>
                  <a:lnTo>
                    <a:pt x="114281" y="58744"/>
                  </a:lnTo>
                  <a:lnTo>
                    <a:pt x="117126" y="46594"/>
                  </a:lnTo>
                  <a:lnTo>
                    <a:pt x="119266" y="31933"/>
                  </a:lnTo>
                  <a:lnTo>
                    <a:pt x="120000" y="17171"/>
                  </a:lnTo>
                  <a:lnTo>
                    <a:pt x="120000" y="100"/>
                  </a:lnTo>
                  <a:lnTo>
                    <a:pt x="0" y="100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Shape 98"/>
            <p:cNvSpPr/>
            <p:nvPr/>
          </p:nvSpPr>
          <p:spPr>
            <a:xfrm>
              <a:off x="6784925" y="2459275"/>
              <a:ext cx="35350" cy="166874"/>
            </a:xfrm>
            <a:custGeom>
              <a:pathLst>
                <a:path extrusionOk="0" fill="none" h="120000" w="120000">
                  <a:moveTo>
                    <a:pt x="119915" y="119982"/>
                  </a:moveTo>
                  <a:lnTo>
                    <a:pt x="119915" y="119982"/>
                  </a:lnTo>
                  <a:lnTo>
                    <a:pt x="49646" y="51235"/>
                  </a:lnTo>
                  <a:lnTo>
                    <a:pt x="84" y="17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Shape 99"/>
            <p:cNvSpPr/>
            <p:nvPr/>
          </p:nvSpPr>
          <p:spPr>
            <a:xfrm>
              <a:off x="6718575" y="2318625"/>
              <a:ext cx="256949" cy="307525"/>
            </a:xfrm>
            <a:custGeom>
              <a:pathLst>
                <a:path extrusionOk="0" fill="none" h="120000" w="120000">
                  <a:moveTo>
                    <a:pt x="83887" y="119990"/>
                  </a:moveTo>
                  <a:lnTo>
                    <a:pt x="83887" y="119990"/>
                  </a:lnTo>
                  <a:lnTo>
                    <a:pt x="85312" y="114761"/>
                  </a:lnTo>
                  <a:lnTo>
                    <a:pt x="87297" y="109776"/>
                  </a:lnTo>
                  <a:lnTo>
                    <a:pt x="89573" y="105025"/>
                  </a:lnTo>
                  <a:lnTo>
                    <a:pt x="92130" y="100743"/>
                  </a:lnTo>
                  <a:lnTo>
                    <a:pt x="94979" y="96704"/>
                  </a:lnTo>
                  <a:lnTo>
                    <a:pt x="97816" y="92665"/>
                  </a:lnTo>
                  <a:lnTo>
                    <a:pt x="104074" y="85066"/>
                  </a:lnTo>
                  <a:lnTo>
                    <a:pt x="107203" y="81261"/>
                  </a:lnTo>
                  <a:lnTo>
                    <a:pt x="110040" y="77466"/>
                  </a:lnTo>
                  <a:lnTo>
                    <a:pt x="112609" y="73662"/>
                  </a:lnTo>
                  <a:lnTo>
                    <a:pt x="115166" y="69389"/>
                  </a:lnTo>
                  <a:lnTo>
                    <a:pt x="117151" y="65106"/>
                  </a:lnTo>
                  <a:lnTo>
                    <a:pt x="118575" y="60356"/>
                  </a:lnTo>
                  <a:lnTo>
                    <a:pt x="119427" y="55371"/>
                  </a:lnTo>
                  <a:lnTo>
                    <a:pt x="119708" y="52756"/>
                  </a:lnTo>
                  <a:lnTo>
                    <a:pt x="120000" y="50142"/>
                  </a:lnTo>
                  <a:lnTo>
                    <a:pt x="120000" y="50142"/>
                  </a:lnTo>
                  <a:lnTo>
                    <a:pt x="119427" y="44913"/>
                  </a:lnTo>
                  <a:lnTo>
                    <a:pt x="118575" y="39928"/>
                  </a:lnTo>
                  <a:lnTo>
                    <a:pt x="117151" y="35167"/>
                  </a:lnTo>
                  <a:lnTo>
                    <a:pt x="115166" y="30660"/>
                  </a:lnTo>
                  <a:lnTo>
                    <a:pt x="112609" y="26144"/>
                  </a:lnTo>
                  <a:lnTo>
                    <a:pt x="109760" y="22105"/>
                  </a:lnTo>
                  <a:lnTo>
                    <a:pt x="106059" y="18300"/>
                  </a:lnTo>
                  <a:lnTo>
                    <a:pt x="102370" y="14740"/>
                  </a:lnTo>
                  <a:lnTo>
                    <a:pt x="98096" y="11413"/>
                  </a:lnTo>
                  <a:lnTo>
                    <a:pt x="93555" y="8565"/>
                  </a:lnTo>
                  <a:lnTo>
                    <a:pt x="88429" y="6184"/>
                  </a:lnTo>
                  <a:lnTo>
                    <a:pt x="83315" y="4048"/>
                  </a:lnTo>
                  <a:lnTo>
                    <a:pt x="77910" y="2380"/>
                  </a:lnTo>
                  <a:lnTo>
                    <a:pt x="71943" y="956"/>
                  </a:lnTo>
                  <a:lnTo>
                    <a:pt x="66258" y="243"/>
                  </a:lnTo>
                  <a:lnTo>
                    <a:pt x="60000" y="9"/>
                  </a:lnTo>
                  <a:lnTo>
                    <a:pt x="60000" y="9"/>
                  </a:lnTo>
                  <a:lnTo>
                    <a:pt x="53741" y="243"/>
                  </a:lnTo>
                  <a:lnTo>
                    <a:pt x="48056" y="956"/>
                  </a:lnTo>
                  <a:lnTo>
                    <a:pt x="42089" y="2380"/>
                  </a:lnTo>
                  <a:lnTo>
                    <a:pt x="36684" y="4048"/>
                  </a:lnTo>
                  <a:lnTo>
                    <a:pt x="31558" y="6184"/>
                  </a:lnTo>
                  <a:lnTo>
                    <a:pt x="26444" y="8565"/>
                  </a:lnTo>
                  <a:lnTo>
                    <a:pt x="21891" y="11413"/>
                  </a:lnTo>
                  <a:lnTo>
                    <a:pt x="17629" y="14740"/>
                  </a:lnTo>
                  <a:lnTo>
                    <a:pt x="13928" y="18300"/>
                  </a:lnTo>
                  <a:lnTo>
                    <a:pt x="10239" y="22105"/>
                  </a:lnTo>
                  <a:lnTo>
                    <a:pt x="7390" y="26144"/>
                  </a:lnTo>
                  <a:lnTo>
                    <a:pt x="4833" y="30660"/>
                  </a:lnTo>
                  <a:lnTo>
                    <a:pt x="2848" y="35167"/>
                  </a:lnTo>
                  <a:lnTo>
                    <a:pt x="1424" y="39928"/>
                  </a:lnTo>
                  <a:lnTo>
                    <a:pt x="572" y="44913"/>
                  </a:lnTo>
                  <a:lnTo>
                    <a:pt x="0" y="50142"/>
                  </a:lnTo>
                  <a:lnTo>
                    <a:pt x="0" y="50142"/>
                  </a:lnTo>
                  <a:lnTo>
                    <a:pt x="280" y="52756"/>
                  </a:lnTo>
                  <a:lnTo>
                    <a:pt x="572" y="55371"/>
                  </a:lnTo>
                  <a:lnTo>
                    <a:pt x="1424" y="60356"/>
                  </a:lnTo>
                  <a:lnTo>
                    <a:pt x="2848" y="65106"/>
                  </a:lnTo>
                  <a:lnTo>
                    <a:pt x="4833" y="69389"/>
                  </a:lnTo>
                  <a:lnTo>
                    <a:pt x="7390" y="73662"/>
                  </a:lnTo>
                  <a:lnTo>
                    <a:pt x="9947" y="77466"/>
                  </a:lnTo>
                  <a:lnTo>
                    <a:pt x="12796" y="81261"/>
                  </a:lnTo>
                  <a:lnTo>
                    <a:pt x="15925" y="85066"/>
                  </a:lnTo>
                  <a:lnTo>
                    <a:pt x="22183" y="92665"/>
                  </a:lnTo>
                  <a:lnTo>
                    <a:pt x="25020" y="96704"/>
                  </a:lnTo>
                  <a:lnTo>
                    <a:pt x="27869" y="100743"/>
                  </a:lnTo>
                  <a:lnTo>
                    <a:pt x="30426" y="105025"/>
                  </a:lnTo>
                  <a:lnTo>
                    <a:pt x="32702" y="109776"/>
                  </a:lnTo>
                  <a:lnTo>
                    <a:pt x="34687" y="114761"/>
                  </a:lnTo>
                  <a:lnTo>
                    <a:pt x="36112" y="11999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Shape 100"/>
            <p:cNvSpPr/>
            <p:nvPr/>
          </p:nvSpPr>
          <p:spPr>
            <a:xfrm>
              <a:off x="6873825" y="2459275"/>
              <a:ext cx="35350" cy="166874"/>
            </a:xfrm>
            <a:custGeom>
              <a:pathLst>
                <a:path extrusionOk="0" fill="none" h="120000" w="120000">
                  <a:moveTo>
                    <a:pt x="119915" y="17"/>
                  </a:moveTo>
                  <a:lnTo>
                    <a:pt x="119915" y="17"/>
                  </a:lnTo>
                  <a:lnTo>
                    <a:pt x="70353" y="51235"/>
                  </a:lnTo>
                  <a:lnTo>
                    <a:pt x="84" y="119982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Shape 101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120000" w="120000">
                  <a:moveTo>
                    <a:pt x="33" y="11230"/>
                  </a:moveTo>
                  <a:lnTo>
                    <a:pt x="27587" y="120000"/>
                  </a:lnTo>
                  <a:lnTo>
                    <a:pt x="55141" y="11230"/>
                  </a:lnTo>
                  <a:lnTo>
                    <a:pt x="55141" y="11230"/>
                  </a:lnTo>
                  <a:lnTo>
                    <a:pt x="57570" y="3846"/>
                  </a:lnTo>
                  <a:lnTo>
                    <a:pt x="60000" y="0"/>
                  </a:lnTo>
                  <a:lnTo>
                    <a:pt x="62429" y="3846"/>
                  </a:lnTo>
                  <a:lnTo>
                    <a:pt x="64858" y="11230"/>
                  </a:lnTo>
                  <a:lnTo>
                    <a:pt x="92412" y="120000"/>
                  </a:lnTo>
                  <a:lnTo>
                    <a:pt x="119966" y="1123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>
              <a:off x="6795900" y="2628550"/>
              <a:ext cx="102299" cy="25"/>
            </a:xfrm>
            <a:custGeom>
              <a:pathLst>
                <a:path extrusionOk="0" fill="none" h="120000" w="120000">
                  <a:moveTo>
                    <a:pt x="0" y="120000"/>
                  </a:moveTo>
                  <a:lnTo>
                    <a:pt x="120000" y="1200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A313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For senior project demo OIT 2016" id="107" name="Shape 107" title="Super Mario RPG  Battle Mechanics   A Longform Analysis Edit">
            <a:hlinkClick r:id="rId3"/>
          </p:cNvPr>
          <p:cNvSpPr/>
          <p:nvPr/>
        </p:nvSpPr>
        <p:spPr>
          <a:xfrm>
            <a:off x="1211912" y="51686"/>
            <a:ext cx="6720175" cy="504012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12E58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Shape 112"/>
          <p:cNvGrpSpPr/>
          <p:nvPr/>
        </p:nvGrpSpPr>
        <p:grpSpPr>
          <a:xfrm>
            <a:off x="1393290" y="1129376"/>
            <a:ext cx="366457" cy="366436"/>
            <a:chOff x="1923675" y="1633650"/>
            <a:chExt cx="435999" cy="435975"/>
          </a:xfrm>
        </p:grpSpPr>
        <p:sp>
          <p:nvSpPr>
            <p:cNvPr id="113" name="Shape 113"/>
            <p:cNvSpPr/>
            <p:nvPr/>
          </p:nvSpPr>
          <p:spPr>
            <a:xfrm>
              <a:off x="2209250" y="1633650"/>
              <a:ext cx="150424" cy="150424"/>
            </a:xfrm>
            <a:custGeom>
              <a:pathLst>
                <a:path extrusionOk="0" fill="none" h="120000" w="120000">
                  <a:moveTo>
                    <a:pt x="116589" y="71896"/>
                  </a:moveTo>
                  <a:lnTo>
                    <a:pt x="48103" y="3410"/>
                  </a:lnTo>
                  <a:lnTo>
                    <a:pt x="48103" y="3410"/>
                  </a:lnTo>
                  <a:lnTo>
                    <a:pt x="46149" y="1954"/>
                  </a:lnTo>
                  <a:lnTo>
                    <a:pt x="44214" y="977"/>
                  </a:lnTo>
                  <a:lnTo>
                    <a:pt x="41781" y="498"/>
                  </a:lnTo>
                  <a:lnTo>
                    <a:pt x="39827" y="19"/>
                  </a:lnTo>
                  <a:lnTo>
                    <a:pt x="37413" y="498"/>
                  </a:lnTo>
                  <a:lnTo>
                    <a:pt x="35459" y="977"/>
                  </a:lnTo>
                  <a:lnTo>
                    <a:pt x="33525" y="1954"/>
                  </a:lnTo>
                  <a:lnTo>
                    <a:pt x="31570" y="3410"/>
                  </a:lnTo>
                  <a:lnTo>
                    <a:pt x="0" y="35459"/>
                  </a:lnTo>
                  <a:lnTo>
                    <a:pt x="84520" y="119980"/>
                  </a:lnTo>
                  <a:lnTo>
                    <a:pt x="116589" y="88409"/>
                  </a:lnTo>
                  <a:lnTo>
                    <a:pt x="116589" y="88409"/>
                  </a:lnTo>
                  <a:lnTo>
                    <a:pt x="118045" y="86474"/>
                  </a:lnTo>
                  <a:lnTo>
                    <a:pt x="119002" y="84520"/>
                  </a:lnTo>
                  <a:lnTo>
                    <a:pt x="119501" y="82586"/>
                  </a:lnTo>
                  <a:lnTo>
                    <a:pt x="119980" y="80152"/>
                  </a:lnTo>
                  <a:lnTo>
                    <a:pt x="119501" y="78218"/>
                  </a:lnTo>
                  <a:lnTo>
                    <a:pt x="119002" y="75785"/>
                  </a:lnTo>
                  <a:lnTo>
                    <a:pt x="118045" y="73850"/>
                  </a:lnTo>
                  <a:lnTo>
                    <a:pt x="116589" y="71896"/>
                  </a:lnTo>
                  <a:lnTo>
                    <a:pt x="116589" y="71896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2019900" y="1757250"/>
              <a:ext cx="261824" cy="261850"/>
            </a:xfrm>
            <a:custGeom>
              <a:pathLst>
                <a:path extrusionOk="0" fill="none" h="120000" w="120000">
                  <a:moveTo>
                    <a:pt x="120000" y="11"/>
                  </a:moveTo>
                  <a:lnTo>
                    <a:pt x="0" y="119988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20000" w="120000">
                  <a:moveTo>
                    <a:pt x="87081" y="0"/>
                  </a:moveTo>
                  <a:lnTo>
                    <a:pt x="5837" y="81441"/>
                  </a:lnTo>
                  <a:lnTo>
                    <a:pt x="5837" y="81441"/>
                  </a:lnTo>
                  <a:lnTo>
                    <a:pt x="5274" y="82005"/>
                  </a:lnTo>
                  <a:lnTo>
                    <a:pt x="4895" y="82569"/>
                  </a:lnTo>
                  <a:lnTo>
                    <a:pt x="4710" y="83132"/>
                  </a:lnTo>
                  <a:lnTo>
                    <a:pt x="4517" y="83889"/>
                  </a:lnTo>
                  <a:lnTo>
                    <a:pt x="7" y="114918"/>
                  </a:lnTo>
                  <a:lnTo>
                    <a:pt x="7" y="114918"/>
                  </a:lnTo>
                  <a:lnTo>
                    <a:pt x="7" y="115860"/>
                  </a:lnTo>
                  <a:lnTo>
                    <a:pt x="193" y="116988"/>
                  </a:lnTo>
                  <a:lnTo>
                    <a:pt x="756" y="117930"/>
                  </a:lnTo>
                  <a:lnTo>
                    <a:pt x="1320" y="118679"/>
                  </a:lnTo>
                  <a:lnTo>
                    <a:pt x="1320" y="118679"/>
                  </a:lnTo>
                  <a:lnTo>
                    <a:pt x="2077" y="119243"/>
                  </a:lnTo>
                  <a:lnTo>
                    <a:pt x="2826" y="119621"/>
                  </a:lnTo>
                  <a:lnTo>
                    <a:pt x="3583" y="119806"/>
                  </a:lnTo>
                  <a:lnTo>
                    <a:pt x="4517" y="120000"/>
                  </a:lnTo>
                  <a:lnTo>
                    <a:pt x="4517" y="120000"/>
                  </a:lnTo>
                  <a:lnTo>
                    <a:pt x="5088" y="120000"/>
                  </a:lnTo>
                  <a:lnTo>
                    <a:pt x="36115" y="115482"/>
                  </a:lnTo>
                  <a:lnTo>
                    <a:pt x="36115" y="115482"/>
                  </a:lnTo>
                  <a:lnTo>
                    <a:pt x="37436" y="115103"/>
                  </a:lnTo>
                  <a:lnTo>
                    <a:pt x="38000" y="114733"/>
                  </a:lnTo>
                  <a:lnTo>
                    <a:pt x="38563" y="114169"/>
                  </a:lnTo>
                  <a:lnTo>
                    <a:pt x="119992" y="3291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>
              <a:off x="1974225" y="1711575"/>
              <a:ext cx="261824" cy="261850"/>
            </a:xfrm>
            <a:custGeom>
              <a:pathLst>
                <a:path extrusionOk="0" fill="none" h="120000" w="120000">
                  <a:moveTo>
                    <a:pt x="0" y="120000"/>
                  </a:moveTo>
                  <a:lnTo>
                    <a:pt x="120000" y="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20000" w="120000">
                  <a:moveTo>
                    <a:pt x="119932" y="119932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Shape 118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120000" w="120000">
                  <a:moveTo>
                    <a:pt x="29" y="1445"/>
                  </a:moveTo>
                  <a:lnTo>
                    <a:pt x="29" y="1445"/>
                  </a:lnTo>
                  <a:lnTo>
                    <a:pt x="737" y="0"/>
                  </a:lnTo>
                  <a:lnTo>
                    <a:pt x="737" y="0"/>
                  </a:lnTo>
                  <a:lnTo>
                    <a:pt x="119970" y="119262"/>
                  </a:lnTo>
                  <a:lnTo>
                    <a:pt x="119970" y="119262"/>
                  </a:lnTo>
                  <a:lnTo>
                    <a:pt x="119970" y="119262"/>
                  </a:lnTo>
                  <a:lnTo>
                    <a:pt x="118554" y="1200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descr="For senior project OIT 2016" id="119" name="Shape 119" title="Wii U Virtual Console   The Legend of Zelda  A Link to the Past Edit">
            <a:hlinkClick r:id="rId3"/>
          </p:cNvPr>
          <p:cNvSpPr/>
          <p:nvPr/>
        </p:nvSpPr>
        <p:spPr>
          <a:xfrm>
            <a:off x="1175337" y="24250"/>
            <a:ext cx="6793323" cy="509499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69138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/>
        </p:nvSpPr>
        <p:spPr>
          <a:xfrm>
            <a:off x="3009850" y="2936275"/>
            <a:ext cx="3852599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" name="Shape 125"/>
          <p:cNvGrpSpPr/>
          <p:nvPr/>
        </p:nvGrpSpPr>
        <p:grpSpPr>
          <a:xfrm>
            <a:off x="825835" y="207227"/>
            <a:ext cx="7481078" cy="4795841"/>
            <a:chOff x="3927500" y="301425"/>
            <a:chExt cx="461550" cy="411624"/>
          </a:xfrm>
        </p:grpSpPr>
        <p:sp>
          <p:nvSpPr>
            <p:cNvPr id="126" name="Shape 126"/>
            <p:cNvSpPr/>
            <p:nvPr/>
          </p:nvSpPr>
          <p:spPr>
            <a:xfrm>
              <a:off x="4080925" y="302050"/>
              <a:ext cx="154075" cy="410999"/>
            </a:xfrm>
            <a:custGeom>
              <a:pathLst>
                <a:path extrusionOk="0" fill="none" h="120000" w="120000">
                  <a:moveTo>
                    <a:pt x="119980" y="22759"/>
                  </a:moveTo>
                  <a:lnTo>
                    <a:pt x="0" y="0"/>
                  </a:lnTo>
                  <a:lnTo>
                    <a:pt x="0" y="97240"/>
                  </a:lnTo>
                  <a:lnTo>
                    <a:pt x="119980" y="120000"/>
                  </a:lnTo>
                  <a:lnTo>
                    <a:pt x="119980" y="2275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Shape 127"/>
            <p:cNvSpPr/>
            <p:nvPr/>
          </p:nvSpPr>
          <p:spPr>
            <a:xfrm>
              <a:off x="3927500" y="301425"/>
              <a:ext cx="153450" cy="406150"/>
            </a:xfrm>
            <a:custGeom>
              <a:pathLst>
                <a:path extrusionOk="0" fill="none" h="120000" w="120000">
                  <a:moveTo>
                    <a:pt x="119980" y="7"/>
                  </a:moveTo>
                  <a:lnTo>
                    <a:pt x="10478" y="21051"/>
                  </a:lnTo>
                  <a:lnTo>
                    <a:pt x="10478" y="21051"/>
                  </a:lnTo>
                  <a:lnTo>
                    <a:pt x="8093" y="21413"/>
                  </a:lnTo>
                  <a:lnTo>
                    <a:pt x="6197" y="22137"/>
                  </a:lnTo>
                  <a:lnTo>
                    <a:pt x="4281" y="22853"/>
                  </a:lnTo>
                  <a:lnTo>
                    <a:pt x="2854" y="23754"/>
                  </a:lnTo>
                  <a:lnTo>
                    <a:pt x="1427" y="24471"/>
                  </a:lnTo>
                  <a:lnTo>
                    <a:pt x="469" y="25372"/>
                  </a:lnTo>
                  <a:lnTo>
                    <a:pt x="0" y="26273"/>
                  </a:lnTo>
                  <a:lnTo>
                    <a:pt x="0" y="27174"/>
                  </a:lnTo>
                  <a:lnTo>
                    <a:pt x="0" y="117296"/>
                  </a:lnTo>
                  <a:lnTo>
                    <a:pt x="0" y="117296"/>
                  </a:lnTo>
                  <a:lnTo>
                    <a:pt x="0" y="118197"/>
                  </a:lnTo>
                  <a:lnTo>
                    <a:pt x="957" y="118736"/>
                  </a:lnTo>
                  <a:lnTo>
                    <a:pt x="1896" y="119276"/>
                  </a:lnTo>
                  <a:lnTo>
                    <a:pt x="3323" y="119638"/>
                  </a:lnTo>
                  <a:lnTo>
                    <a:pt x="4770" y="119815"/>
                  </a:lnTo>
                  <a:lnTo>
                    <a:pt x="6666" y="120000"/>
                  </a:lnTo>
                  <a:lnTo>
                    <a:pt x="9051" y="119815"/>
                  </a:lnTo>
                  <a:lnTo>
                    <a:pt x="10948" y="119460"/>
                  </a:lnTo>
                  <a:lnTo>
                    <a:pt x="119980" y="98409"/>
                  </a:lnTo>
                  <a:lnTo>
                    <a:pt x="119980" y="7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Shape 128"/>
            <p:cNvSpPr/>
            <p:nvPr/>
          </p:nvSpPr>
          <p:spPr>
            <a:xfrm>
              <a:off x="4234975" y="306925"/>
              <a:ext cx="154075" cy="405525"/>
            </a:xfrm>
            <a:custGeom>
              <a:pathLst>
                <a:path extrusionOk="0" fill="none" h="120000" w="120000">
                  <a:moveTo>
                    <a:pt x="108609" y="362"/>
                  </a:moveTo>
                  <a:lnTo>
                    <a:pt x="0" y="21438"/>
                  </a:lnTo>
                  <a:lnTo>
                    <a:pt x="0" y="120000"/>
                  </a:lnTo>
                  <a:lnTo>
                    <a:pt x="109544" y="98916"/>
                  </a:lnTo>
                  <a:lnTo>
                    <a:pt x="109544" y="98916"/>
                  </a:lnTo>
                  <a:lnTo>
                    <a:pt x="111452" y="98553"/>
                  </a:lnTo>
                  <a:lnTo>
                    <a:pt x="113808" y="97836"/>
                  </a:lnTo>
                  <a:lnTo>
                    <a:pt x="115229" y="97111"/>
                  </a:lnTo>
                  <a:lnTo>
                    <a:pt x="117137" y="96393"/>
                  </a:lnTo>
                  <a:lnTo>
                    <a:pt x="118091" y="95491"/>
                  </a:lnTo>
                  <a:lnTo>
                    <a:pt x="119026" y="94588"/>
                  </a:lnTo>
                  <a:lnTo>
                    <a:pt x="119513" y="93693"/>
                  </a:lnTo>
                  <a:lnTo>
                    <a:pt x="119980" y="92790"/>
                  </a:lnTo>
                  <a:lnTo>
                    <a:pt x="119980" y="2522"/>
                  </a:lnTo>
                  <a:lnTo>
                    <a:pt x="119980" y="2522"/>
                  </a:lnTo>
                  <a:lnTo>
                    <a:pt x="119513" y="1620"/>
                  </a:lnTo>
                  <a:lnTo>
                    <a:pt x="119026" y="1080"/>
                  </a:lnTo>
                  <a:lnTo>
                    <a:pt x="118091" y="540"/>
                  </a:lnTo>
                  <a:lnTo>
                    <a:pt x="116670" y="177"/>
                  </a:lnTo>
                  <a:lnTo>
                    <a:pt x="114762" y="0"/>
                  </a:lnTo>
                  <a:lnTo>
                    <a:pt x="112873" y="0"/>
                  </a:lnTo>
                  <a:lnTo>
                    <a:pt x="110965" y="0"/>
                  </a:lnTo>
                  <a:lnTo>
                    <a:pt x="108609" y="362"/>
                  </a:lnTo>
                  <a:lnTo>
                    <a:pt x="108609" y="36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Shape 129"/>
            <p:cNvSpPr/>
            <p:nvPr/>
          </p:nvSpPr>
          <p:spPr>
            <a:xfrm>
              <a:off x="4295850" y="442075"/>
              <a:ext cx="46299" cy="26224"/>
            </a:xfrm>
            <a:custGeom>
              <a:pathLst>
                <a:path extrusionOk="0" fill="none" h="120000" w="120000">
                  <a:moveTo>
                    <a:pt x="64" y="114"/>
                  </a:moveTo>
                  <a:lnTo>
                    <a:pt x="119999" y="11988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>
              <a:off x="4296475" y="415900"/>
              <a:ext cx="45075" cy="78575"/>
            </a:xfrm>
            <a:custGeom>
              <a:pathLst>
                <a:path extrusionOk="0" fill="none" h="120000" w="120000">
                  <a:moveTo>
                    <a:pt x="119933" y="38"/>
                  </a:moveTo>
                  <a:lnTo>
                    <a:pt x="0" y="11996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Shape 131"/>
            <p:cNvSpPr/>
            <p:nvPr/>
          </p:nvSpPr>
          <p:spPr>
            <a:xfrm>
              <a:off x="3968275" y="590050"/>
              <a:ext cx="25" cy="6099"/>
            </a:xfrm>
            <a:custGeom>
              <a:pathLst>
                <a:path extrusionOk="0" fill="none" h="120000" w="120000">
                  <a:moveTo>
                    <a:pt x="120000" y="120000"/>
                  </a:moveTo>
                  <a:lnTo>
                    <a:pt x="120000" y="120000"/>
                  </a:lnTo>
                  <a:lnTo>
                    <a:pt x="12000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Shape 132"/>
            <p:cNvSpPr/>
            <p:nvPr/>
          </p:nvSpPr>
          <p:spPr>
            <a:xfrm>
              <a:off x="3970725" y="558375"/>
              <a:ext cx="1850" cy="12199"/>
            </a:xfrm>
            <a:custGeom>
              <a:pathLst>
                <a:path extrusionOk="0" fill="none" h="120000" w="120000">
                  <a:moveTo>
                    <a:pt x="0" y="120000"/>
                  </a:moveTo>
                  <a:lnTo>
                    <a:pt x="118378" y="24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Shape 133"/>
            <p:cNvSpPr/>
            <p:nvPr/>
          </p:nvSpPr>
          <p:spPr>
            <a:xfrm>
              <a:off x="3976200" y="527325"/>
              <a:ext cx="3675" cy="12199"/>
            </a:xfrm>
            <a:custGeom>
              <a:pathLst>
                <a:path extrusionOk="0" fill="none" h="120000" w="120000">
                  <a:moveTo>
                    <a:pt x="0" y="120000"/>
                  </a:moveTo>
                  <a:lnTo>
                    <a:pt x="80000" y="36147"/>
                  </a:lnTo>
                  <a:lnTo>
                    <a:pt x="120000" y="24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Shape 134"/>
            <p:cNvSpPr/>
            <p:nvPr/>
          </p:nvSpPr>
          <p:spPr>
            <a:xfrm>
              <a:off x="3985950" y="498100"/>
              <a:ext cx="4875" cy="10974"/>
            </a:xfrm>
            <a:custGeom>
              <a:pathLst>
                <a:path extrusionOk="0" fill="none" h="120000" w="120000">
                  <a:moveTo>
                    <a:pt x="0" y="120000"/>
                  </a:moveTo>
                  <a:lnTo>
                    <a:pt x="120000" y="6833"/>
                  </a:lnTo>
                  <a:lnTo>
                    <a:pt x="120000" y="2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Shape 135"/>
            <p:cNvSpPr/>
            <p:nvPr/>
          </p:nvSpPr>
          <p:spPr>
            <a:xfrm>
              <a:off x="4000550" y="471300"/>
              <a:ext cx="7324" cy="9774"/>
            </a:xfrm>
            <a:custGeom>
              <a:pathLst>
                <a:path extrusionOk="0" fill="none" h="120000" w="120000">
                  <a:moveTo>
                    <a:pt x="409" y="120000"/>
                  </a:moveTo>
                  <a:lnTo>
                    <a:pt x="30307" y="82557"/>
                  </a:lnTo>
                  <a:lnTo>
                    <a:pt x="120000" y="306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Shape 136"/>
            <p:cNvSpPr/>
            <p:nvPr/>
          </p:nvSpPr>
          <p:spPr>
            <a:xfrm>
              <a:off x="4021250" y="450600"/>
              <a:ext cx="10375" cy="6724"/>
            </a:xfrm>
            <a:custGeom>
              <a:pathLst>
                <a:path extrusionOk="0" fill="none" h="120000" w="120000">
                  <a:moveTo>
                    <a:pt x="289" y="120000"/>
                  </a:moveTo>
                  <a:lnTo>
                    <a:pt x="7228" y="108847"/>
                  </a:lnTo>
                  <a:lnTo>
                    <a:pt x="63614" y="54869"/>
                  </a:lnTo>
                  <a:lnTo>
                    <a:pt x="120000" y="446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Shape 137"/>
            <p:cNvSpPr/>
            <p:nvPr/>
          </p:nvSpPr>
          <p:spPr>
            <a:xfrm>
              <a:off x="4049250" y="440250"/>
              <a:ext cx="11600" cy="2474"/>
            </a:xfrm>
            <a:custGeom>
              <a:pathLst>
                <a:path extrusionOk="0" fill="none" h="120000" w="120000">
                  <a:moveTo>
                    <a:pt x="258" y="118787"/>
                  </a:moveTo>
                  <a:lnTo>
                    <a:pt x="56896" y="60606"/>
                  </a:lnTo>
                  <a:lnTo>
                    <a:pt x="120000" y="1212"/>
                  </a:lnTo>
                  <a:lnTo>
                    <a:pt x="120000" y="1212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Shape 138"/>
            <p:cNvSpPr/>
            <p:nvPr/>
          </p:nvSpPr>
          <p:spPr>
            <a:xfrm>
              <a:off x="4080325" y="439650"/>
              <a:ext cx="12199" cy="1850"/>
            </a:xfrm>
            <a:custGeom>
              <a:pathLst>
                <a:path extrusionOk="0" fill="none" h="120000" w="120000">
                  <a:moveTo>
                    <a:pt x="0" y="0"/>
                  </a:moveTo>
                  <a:lnTo>
                    <a:pt x="35901" y="0"/>
                  </a:lnTo>
                  <a:lnTo>
                    <a:pt x="113852" y="120000"/>
                  </a:lnTo>
                  <a:lnTo>
                    <a:pt x="119754" y="1200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Shape 139"/>
            <p:cNvSpPr/>
            <p:nvPr/>
          </p:nvSpPr>
          <p:spPr>
            <a:xfrm>
              <a:off x="4110150" y="450000"/>
              <a:ext cx="9149" cy="7949"/>
            </a:xfrm>
            <a:custGeom>
              <a:pathLst>
                <a:path extrusionOk="0" fill="none" h="120000" w="120000">
                  <a:moveTo>
                    <a:pt x="0" y="377"/>
                  </a:moveTo>
                  <a:lnTo>
                    <a:pt x="32131" y="27924"/>
                  </a:lnTo>
                  <a:lnTo>
                    <a:pt x="103934" y="101132"/>
                  </a:lnTo>
                  <a:lnTo>
                    <a:pt x="120000" y="119622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Shape 140"/>
            <p:cNvSpPr/>
            <p:nvPr/>
          </p:nvSpPr>
          <p:spPr>
            <a:xfrm>
              <a:off x="4130250" y="473750"/>
              <a:ext cx="4900" cy="10974"/>
            </a:xfrm>
            <a:custGeom>
              <a:pathLst>
                <a:path extrusionOk="0" fill="none" h="120000" w="120000">
                  <a:moveTo>
                    <a:pt x="0" y="0"/>
                  </a:moveTo>
                  <a:lnTo>
                    <a:pt x="15306" y="19954"/>
                  </a:lnTo>
                  <a:lnTo>
                    <a:pt x="104693" y="100045"/>
                  </a:lnTo>
                  <a:lnTo>
                    <a:pt x="119387" y="1200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Shape 141"/>
            <p:cNvSpPr/>
            <p:nvPr/>
          </p:nvSpPr>
          <p:spPr>
            <a:xfrm>
              <a:off x="4141800" y="502975"/>
              <a:ext cx="3700" cy="11600"/>
            </a:xfrm>
            <a:custGeom>
              <a:pathLst>
                <a:path extrusionOk="0" fill="none" h="120000" w="120000">
                  <a:moveTo>
                    <a:pt x="810" y="0"/>
                  </a:moveTo>
                  <a:lnTo>
                    <a:pt x="119189" y="11974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Shape 142"/>
            <p:cNvSpPr/>
            <p:nvPr/>
          </p:nvSpPr>
          <p:spPr>
            <a:xfrm>
              <a:off x="4150950" y="533425"/>
              <a:ext cx="3675" cy="11574"/>
            </a:xfrm>
            <a:custGeom>
              <a:pathLst>
                <a:path extrusionOk="0" fill="none" h="120000" w="120000">
                  <a:moveTo>
                    <a:pt x="0" y="0"/>
                  </a:moveTo>
                  <a:lnTo>
                    <a:pt x="119183" y="11999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Shape 143"/>
            <p:cNvSpPr/>
            <p:nvPr/>
          </p:nvSpPr>
          <p:spPr>
            <a:xfrm>
              <a:off x="4160675" y="563850"/>
              <a:ext cx="4900" cy="10999"/>
            </a:xfrm>
            <a:custGeom>
              <a:pathLst>
                <a:path extrusionOk="0" fill="none" h="120000" w="120000">
                  <a:moveTo>
                    <a:pt x="612" y="272"/>
                  </a:moveTo>
                  <a:lnTo>
                    <a:pt x="30612" y="33545"/>
                  </a:lnTo>
                  <a:lnTo>
                    <a:pt x="119999" y="113181"/>
                  </a:lnTo>
                  <a:lnTo>
                    <a:pt x="119999" y="119727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Shape 144"/>
            <p:cNvSpPr/>
            <p:nvPr/>
          </p:nvSpPr>
          <p:spPr>
            <a:xfrm>
              <a:off x="4175300" y="591875"/>
              <a:ext cx="7324" cy="9149"/>
            </a:xfrm>
            <a:custGeom>
              <a:pathLst>
                <a:path extrusionOk="0" fill="none" h="120000" w="120000">
                  <a:moveTo>
                    <a:pt x="0" y="0"/>
                  </a:moveTo>
                  <a:lnTo>
                    <a:pt x="40136" y="47868"/>
                  </a:lnTo>
                  <a:lnTo>
                    <a:pt x="120000" y="1200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Shape 145"/>
            <p:cNvSpPr/>
            <p:nvPr/>
          </p:nvSpPr>
          <p:spPr>
            <a:xfrm>
              <a:off x="4198425" y="613175"/>
              <a:ext cx="10999" cy="4900"/>
            </a:xfrm>
            <a:custGeom>
              <a:pathLst>
                <a:path extrusionOk="0" fill="none" h="120000" w="120000">
                  <a:moveTo>
                    <a:pt x="272" y="612"/>
                  </a:moveTo>
                  <a:lnTo>
                    <a:pt x="46636" y="59999"/>
                  </a:lnTo>
                  <a:lnTo>
                    <a:pt x="119727" y="119387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Shape 146"/>
            <p:cNvSpPr/>
            <p:nvPr/>
          </p:nvSpPr>
          <p:spPr>
            <a:xfrm>
              <a:off x="4228275" y="621100"/>
              <a:ext cx="12199" cy="625"/>
            </a:xfrm>
            <a:custGeom>
              <a:pathLst>
                <a:path extrusionOk="0" fill="none" h="120000" w="120000">
                  <a:moveTo>
                    <a:pt x="0" y="0"/>
                  </a:moveTo>
                  <a:lnTo>
                    <a:pt x="12049" y="120000"/>
                  </a:lnTo>
                  <a:lnTo>
                    <a:pt x="119754" y="0"/>
                  </a:lnTo>
                  <a:lnTo>
                    <a:pt x="119754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4259925" y="616225"/>
              <a:ext cx="11600" cy="3075"/>
            </a:xfrm>
            <a:custGeom>
              <a:pathLst>
                <a:path extrusionOk="0" fill="none" h="120000" w="120000">
                  <a:moveTo>
                    <a:pt x="258" y="119024"/>
                  </a:moveTo>
                  <a:lnTo>
                    <a:pt x="50689" y="71219"/>
                  </a:lnTo>
                  <a:lnTo>
                    <a:pt x="120000" y="0"/>
                  </a:lnTo>
                  <a:lnTo>
                    <a:pt x="12000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Shape 148"/>
            <p:cNvSpPr/>
            <p:nvPr/>
          </p:nvSpPr>
          <p:spPr>
            <a:xfrm>
              <a:off x="4289775" y="602225"/>
              <a:ext cx="10375" cy="6724"/>
            </a:xfrm>
            <a:custGeom>
              <a:pathLst>
                <a:path extrusionOk="0" fill="none" h="120000" w="120000">
                  <a:moveTo>
                    <a:pt x="0" y="119553"/>
                  </a:moveTo>
                  <a:lnTo>
                    <a:pt x="56385" y="65130"/>
                  </a:lnTo>
                  <a:lnTo>
                    <a:pt x="112771" y="0"/>
                  </a:lnTo>
                  <a:lnTo>
                    <a:pt x="11971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Shape 149"/>
            <p:cNvSpPr/>
            <p:nvPr/>
          </p:nvSpPr>
          <p:spPr>
            <a:xfrm>
              <a:off x="4313525" y="577875"/>
              <a:ext cx="6099" cy="10375"/>
            </a:xfrm>
            <a:custGeom>
              <a:pathLst>
                <a:path extrusionOk="0" fill="none" h="120000" w="120000">
                  <a:moveTo>
                    <a:pt x="0" y="119710"/>
                  </a:moveTo>
                  <a:lnTo>
                    <a:pt x="11803" y="105542"/>
                  </a:lnTo>
                  <a:lnTo>
                    <a:pt x="71803" y="56385"/>
                  </a:lnTo>
                  <a:lnTo>
                    <a:pt x="12000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Shape 150"/>
            <p:cNvSpPr/>
            <p:nvPr/>
          </p:nvSpPr>
          <p:spPr>
            <a:xfrm>
              <a:off x="4326300" y="547425"/>
              <a:ext cx="2450" cy="12199"/>
            </a:xfrm>
            <a:custGeom>
              <a:pathLst>
                <a:path extrusionOk="0" fill="none" h="120000" w="120000">
                  <a:moveTo>
                    <a:pt x="0" y="119754"/>
                  </a:moveTo>
                  <a:lnTo>
                    <a:pt x="59999" y="72049"/>
                  </a:lnTo>
                  <a:lnTo>
                    <a:pt x="119999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Shape 151"/>
            <p:cNvSpPr/>
            <p:nvPr/>
          </p:nvSpPr>
          <p:spPr>
            <a:xfrm>
              <a:off x="4329350" y="515750"/>
              <a:ext cx="625" cy="12199"/>
            </a:xfrm>
            <a:custGeom>
              <a:pathLst>
                <a:path extrusionOk="0" fill="none" h="120000" w="120000">
                  <a:moveTo>
                    <a:pt x="120000" y="120000"/>
                  </a:moveTo>
                  <a:lnTo>
                    <a:pt x="120000" y="114098"/>
                  </a:lnTo>
                  <a:lnTo>
                    <a:pt x="120000" y="30245"/>
                  </a:lnTo>
                  <a:lnTo>
                    <a:pt x="0" y="24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Shape 152"/>
            <p:cNvSpPr/>
            <p:nvPr/>
          </p:nvSpPr>
          <p:spPr>
            <a:xfrm>
              <a:off x="4325075" y="488975"/>
              <a:ext cx="1250" cy="6099"/>
            </a:xfrm>
            <a:custGeom>
              <a:pathLst>
                <a:path extrusionOk="0" fill="none" h="120000" w="120000">
                  <a:moveTo>
                    <a:pt x="117600" y="120000"/>
                  </a:moveTo>
                  <a:lnTo>
                    <a:pt x="117600" y="120000"/>
                  </a:lnTo>
                  <a:lnTo>
                    <a:pt x="240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" name="Shape 153"/>
          <p:cNvSpPr txBox="1"/>
          <p:nvPr/>
        </p:nvSpPr>
        <p:spPr>
          <a:xfrm>
            <a:off x="-632850" y="255475"/>
            <a:ext cx="9920700" cy="31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lang="en" sz="12000"/>
              <a:t> </a:t>
            </a:r>
            <a:r>
              <a:rPr b="1" i="0" lang="en" sz="1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DISCOVERY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2702175" y="3705450"/>
            <a:ext cx="3852599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A86E8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Shape 159"/>
          <p:cNvGrpSpPr/>
          <p:nvPr/>
        </p:nvGrpSpPr>
        <p:grpSpPr>
          <a:xfrm>
            <a:off x="1402142" y="1174637"/>
            <a:ext cx="360300" cy="295813"/>
            <a:chOff x="2599525" y="3688600"/>
            <a:chExt cx="428674" cy="351950"/>
          </a:xfrm>
        </p:grpSpPr>
        <p:sp>
          <p:nvSpPr>
            <p:cNvPr id="160" name="Shape 160"/>
            <p:cNvSpPr/>
            <p:nvPr/>
          </p:nvSpPr>
          <p:spPr>
            <a:xfrm>
              <a:off x="2599525" y="3688600"/>
              <a:ext cx="428674" cy="168675"/>
            </a:xfrm>
            <a:custGeom>
              <a:pathLst>
                <a:path extrusionOk="0" fill="none" h="120000" w="120000">
                  <a:moveTo>
                    <a:pt x="116591" y="33365"/>
                  </a:moveTo>
                  <a:lnTo>
                    <a:pt x="81138" y="33365"/>
                  </a:lnTo>
                  <a:lnTo>
                    <a:pt x="81138" y="26002"/>
                  </a:lnTo>
                  <a:lnTo>
                    <a:pt x="81138" y="26002"/>
                  </a:lnTo>
                  <a:lnTo>
                    <a:pt x="81138" y="23405"/>
                  </a:lnTo>
                  <a:lnTo>
                    <a:pt x="80963" y="20809"/>
                  </a:lnTo>
                  <a:lnTo>
                    <a:pt x="80284" y="16042"/>
                  </a:lnTo>
                  <a:lnTo>
                    <a:pt x="79430" y="11702"/>
                  </a:lnTo>
                  <a:lnTo>
                    <a:pt x="78066" y="7807"/>
                  </a:lnTo>
                  <a:lnTo>
                    <a:pt x="76708" y="4766"/>
                  </a:lnTo>
                  <a:lnTo>
                    <a:pt x="74832" y="2169"/>
                  </a:lnTo>
                  <a:lnTo>
                    <a:pt x="72957" y="871"/>
                  </a:lnTo>
                  <a:lnTo>
                    <a:pt x="71935" y="444"/>
                  </a:lnTo>
                  <a:lnTo>
                    <a:pt x="70913" y="17"/>
                  </a:lnTo>
                  <a:lnTo>
                    <a:pt x="49093" y="17"/>
                  </a:lnTo>
                  <a:lnTo>
                    <a:pt x="49093" y="17"/>
                  </a:lnTo>
                  <a:lnTo>
                    <a:pt x="48071" y="444"/>
                  </a:lnTo>
                  <a:lnTo>
                    <a:pt x="47049" y="871"/>
                  </a:lnTo>
                  <a:lnTo>
                    <a:pt x="45174" y="2169"/>
                  </a:lnTo>
                  <a:lnTo>
                    <a:pt x="43298" y="4766"/>
                  </a:lnTo>
                  <a:lnTo>
                    <a:pt x="41933" y="7807"/>
                  </a:lnTo>
                  <a:lnTo>
                    <a:pt x="40569" y="11702"/>
                  </a:lnTo>
                  <a:lnTo>
                    <a:pt x="39722" y="16042"/>
                  </a:lnTo>
                  <a:lnTo>
                    <a:pt x="39036" y="20809"/>
                  </a:lnTo>
                  <a:lnTo>
                    <a:pt x="38868" y="23405"/>
                  </a:lnTo>
                  <a:lnTo>
                    <a:pt x="38868" y="26002"/>
                  </a:lnTo>
                  <a:lnTo>
                    <a:pt x="38868" y="33365"/>
                  </a:lnTo>
                  <a:lnTo>
                    <a:pt x="3415" y="33365"/>
                  </a:lnTo>
                  <a:lnTo>
                    <a:pt x="3415" y="33365"/>
                  </a:lnTo>
                  <a:lnTo>
                    <a:pt x="2736" y="33365"/>
                  </a:lnTo>
                  <a:lnTo>
                    <a:pt x="2050" y="33792"/>
                  </a:lnTo>
                  <a:lnTo>
                    <a:pt x="1539" y="34664"/>
                  </a:lnTo>
                  <a:lnTo>
                    <a:pt x="1028" y="35962"/>
                  </a:lnTo>
                  <a:lnTo>
                    <a:pt x="517" y="36834"/>
                  </a:lnTo>
                  <a:lnTo>
                    <a:pt x="349" y="38559"/>
                  </a:lnTo>
                  <a:lnTo>
                    <a:pt x="6" y="40302"/>
                  </a:lnTo>
                  <a:lnTo>
                    <a:pt x="6" y="42027"/>
                  </a:lnTo>
                  <a:lnTo>
                    <a:pt x="6" y="102676"/>
                  </a:lnTo>
                  <a:lnTo>
                    <a:pt x="6" y="102676"/>
                  </a:lnTo>
                  <a:lnTo>
                    <a:pt x="174" y="106127"/>
                  </a:lnTo>
                  <a:lnTo>
                    <a:pt x="517" y="109168"/>
                  </a:lnTo>
                  <a:lnTo>
                    <a:pt x="1196" y="112192"/>
                  </a:lnTo>
                  <a:lnTo>
                    <a:pt x="2050" y="114806"/>
                  </a:lnTo>
                  <a:lnTo>
                    <a:pt x="3072" y="116958"/>
                  </a:lnTo>
                  <a:lnTo>
                    <a:pt x="4094" y="118701"/>
                  </a:lnTo>
                  <a:lnTo>
                    <a:pt x="5458" y="119555"/>
                  </a:lnTo>
                  <a:lnTo>
                    <a:pt x="6823" y="120000"/>
                  </a:lnTo>
                  <a:lnTo>
                    <a:pt x="54033" y="120000"/>
                  </a:lnTo>
                  <a:lnTo>
                    <a:pt x="54033" y="109168"/>
                  </a:lnTo>
                  <a:lnTo>
                    <a:pt x="54033" y="109168"/>
                  </a:lnTo>
                  <a:lnTo>
                    <a:pt x="54208" y="107443"/>
                  </a:lnTo>
                  <a:lnTo>
                    <a:pt x="54376" y="106127"/>
                  </a:lnTo>
                  <a:lnTo>
                    <a:pt x="54719" y="104401"/>
                  </a:lnTo>
                  <a:lnTo>
                    <a:pt x="55062" y="103103"/>
                  </a:lnTo>
                  <a:lnTo>
                    <a:pt x="55573" y="102232"/>
                  </a:lnTo>
                  <a:lnTo>
                    <a:pt x="56252" y="101378"/>
                  </a:lnTo>
                  <a:lnTo>
                    <a:pt x="56763" y="100933"/>
                  </a:lnTo>
                  <a:lnTo>
                    <a:pt x="57449" y="100506"/>
                  </a:lnTo>
                  <a:lnTo>
                    <a:pt x="62557" y="100506"/>
                  </a:lnTo>
                  <a:lnTo>
                    <a:pt x="62557" y="100506"/>
                  </a:lnTo>
                  <a:lnTo>
                    <a:pt x="63243" y="100933"/>
                  </a:lnTo>
                  <a:lnTo>
                    <a:pt x="63754" y="101378"/>
                  </a:lnTo>
                  <a:lnTo>
                    <a:pt x="64433" y="102232"/>
                  </a:lnTo>
                  <a:lnTo>
                    <a:pt x="64944" y="103103"/>
                  </a:lnTo>
                  <a:lnTo>
                    <a:pt x="65287" y="104401"/>
                  </a:lnTo>
                  <a:lnTo>
                    <a:pt x="65630" y="106127"/>
                  </a:lnTo>
                  <a:lnTo>
                    <a:pt x="65798" y="107443"/>
                  </a:lnTo>
                  <a:lnTo>
                    <a:pt x="65966" y="109168"/>
                  </a:lnTo>
                  <a:lnTo>
                    <a:pt x="65966" y="120000"/>
                  </a:lnTo>
                  <a:lnTo>
                    <a:pt x="113183" y="120000"/>
                  </a:lnTo>
                  <a:lnTo>
                    <a:pt x="113183" y="120000"/>
                  </a:lnTo>
                  <a:lnTo>
                    <a:pt x="114541" y="119555"/>
                  </a:lnTo>
                  <a:lnTo>
                    <a:pt x="115905" y="118701"/>
                  </a:lnTo>
                  <a:lnTo>
                    <a:pt x="116927" y="116958"/>
                  </a:lnTo>
                  <a:lnTo>
                    <a:pt x="117956" y="114806"/>
                  </a:lnTo>
                  <a:lnTo>
                    <a:pt x="118803" y="112192"/>
                  </a:lnTo>
                  <a:lnTo>
                    <a:pt x="119489" y="109168"/>
                  </a:lnTo>
                  <a:lnTo>
                    <a:pt x="119825" y="106127"/>
                  </a:lnTo>
                  <a:lnTo>
                    <a:pt x="120000" y="102676"/>
                  </a:lnTo>
                  <a:lnTo>
                    <a:pt x="120000" y="42027"/>
                  </a:lnTo>
                  <a:lnTo>
                    <a:pt x="120000" y="42027"/>
                  </a:lnTo>
                  <a:lnTo>
                    <a:pt x="120000" y="40302"/>
                  </a:lnTo>
                  <a:lnTo>
                    <a:pt x="119657" y="38559"/>
                  </a:lnTo>
                  <a:lnTo>
                    <a:pt x="119489" y="36834"/>
                  </a:lnTo>
                  <a:lnTo>
                    <a:pt x="118978" y="35962"/>
                  </a:lnTo>
                  <a:lnTo>
                    <a:pt x="118467" y="34664"/>
                  </a:lnTo>
                  <a:lnTo>
                    <a:pt x="117956" y="33792"/>
                  </a:lnTo>
                  <a:lnTo>
                    <a:pt x="117270" y="33365"/>
                  </a:lnTo>
                  <a:lnTo>
                    <a:pt x="116591" y="33365"/>
                  </a:lnTo>
                  <a:lnTo>
                    <a:pt x="116591" y="33365"/>
                  </a:lnTo>
                  <a:close/>
                  <a:moveTo>
                    <a:pt x="74322" y="33365"/>
                  </a:moveTo>
                  <a:lnTo>
                    <a:pt x="45684" y="33365"/>
                  </a:lnTo>
                  <a:lnTo>
                    <a:pt x="45684" y="26002"/>
                  </a:lnTo>
                  <a:lnTo>
                    <a:pt x="45684" y="26002"/>
                  </a:lnTo>
                  <a:lnTo>
                    <a:pt x="45684" y="24259"/>
                  </a:lnTo>
                  <a:lnTo>
                    <a:pt x="46027" y="22961"/>
                  </a:lnTo>
                  <a:lnTo>
                    <a:pt x="46195" y="21236"/>
                  </a:lnTo>
                  <a:lnTo>
                    <a:pt x="46706" y="19937"/>
                  </a:lnTo>
                  <a:lnTo>
                    <a:pt x="47217" y="19066"/>
                  </a:lnTo>
                  <a:lnTo>
                    <a:pt x="47728" y="18194"/>
                  </a:lnTo>
                  <a:lnTo>
                    <a:pt x="48414" y="17767"/>
                  </a:lnTo>
                  <a:lnTo>
                    <a:pt x="49093" y="17341"/>
                  </a:lnTo>
                  <a:lnTo>
                    <a:pt x="70913" y="17341"/>
                  </a:lnTo>
                  <a:lnTo>
                    <a:pt x="70913" y="17341"/>
                  </a:lnTo>
                  <a:lnTo>
                    <a:pt x="71592" y="17767"/>
                  </a:lnTo>
                  <a:lnTo>
                    <a:pt x="72271" y="18194"/>
                  </a:lnTo>
                  <a:lnTo>
                    <a:pt x="72782" y="19066"/>
                  </a:lnTo>
                  <a:lnTo>
                    <a:pt x="73300" y="19937"/>
                  </a:lnTo>
                  <a:lnTo>
                    <a:pt x="73811" y="21236"/>
                  </a:lnTo>
                  <a:lnTo>
                    <a:pt x="73979" y="22961"/>
                  </a:lnTo>
                  <a:lnTo>
                    <a:pt x="74322" y="24259"/>
                  </a:lnTo>
                  <a:lnTo>
                    <a:pt x="74322" y="26002"/>
                  </a:lnTo>
                  <a:lnTo>
                    <a:pt x="74322" y="33365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Shape 161"/>
            <p:cNvSpPr/>
            <p:nvPr/>
          </p:nvSpPr>
          <p:spPr>
            <a:xfrm>
              <a:off x="2792550" y="3862125"/>
              <a:ext cx="42650" cy="23775"/>
            </a:xfrm>
            <a:custGeom>
              <a:pathLst>
                <a:path extrusionOk="0" fill="none" h="120000" w="120000">
                  <a:moveTo>
                    <a:pt x="119929" y="126"/>
                  </a:moveTo>
                  <a:lnTo>
                    <a:pt x="119929" y="58422"/>
                  </a:lnTo>
                  <a:lnTo>
                    <a:pt x="119929" y="58422"/>
                  </a:lnTo>
                  <a:lnTo>
                    <a:pt x="118241" y="70788"/>
                  </a:lnTo>
                  <a:lnTo>
                    <a:pt x="116553" y="83028"/>
                  </a:lnTo>
                  <a:lnTo>
                    <a:pt x="113106" y="95394"/>
                  </a:lnTo>
                  <a:lnTo>
                    <a:pt x="109660" y="101451"/>
                  </a:lnTo>
                  <a:lnTo>
                    <a:pt x="104525" y="110662"/>
                  </a:lnTo>
                  <a:lnTo>
                    <a:pt x="97702" y="116845"/>
                  </a:lnTo>
                  <a:lnTo>
                    <a:pt x="92567" y="120000"/>
                  </a:lnTo>
                  <a:lnTo>
                    <a:pt x="85674" y="120000"/>
                  </a:lnTo>
                  <a:lnTo>
                    <a:pt x="34325" y="120000"/>
                  </a:lnTo>
                  <a:lnTo>
                    <a:pt x="34325" y="120000"/>
                  </a:lnTo>
                  <a:lnTo>
                    <a:pt x="27432" y="120000"/>
                  </a:lnTo>
                  <a:lnTo>
                    <a:pt x="22297" y="116845"/>
                  </a:lnTo>
                  <a:lnTo>
                    <a:pt x="15474" y="110662"/>
                  </a:lnTo>
                  <a:lnTo>
                    <a:pt x="10339" y="101451"/>
                  </a:lnTo>
                  <a:lnTo>
                    <a:pt x="6893" y="95394"/>
                  </a:lnTo>
                  <a:lnTo>
                    <a:pt x="3446" y="83028"/>
                  </a:lnTo>
                  <a:lnTo>
                    <a:pt x="1758" y="70788"/>
                  </a:lnTo>
                  <a:lnTo>
                    <a:pt x="0" y="58422"/>
                  </a:lnTo>
                  <a:lnTo>
                    <a:pt x="0" y="126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>
              <a:off x="2599525" y="3852375"/>
              <a:ext cx="428674" cy="188175"/>
            </a:xfrm>
            <a:custGeom>
              <a:pathLst>
                <a:path extrusionOk="0" fill="none" h="120000" w="120000">
                  <a:moveTo>
                    <a:pt x="6" y="15"/>
                  </a:moveTo>
                  <a:lnTo>
                    <a:pt x="6" y="112235"/>
                  </a:lnTo>
                  <a:lnTo>
                    <a:pt x="6" y="112235"/>
                  </a:lnTo>
                  <a:lnTo>
                    <a:pt x="6" y="113782"/>
                  </a:lnTo>
                  <a:lnTo>
                    <a:pt x="349" y="114946"/>
                  </a:lnTo>
                  <a:lnTo>
                    <a:pt x="517" y="116492"/>
                  </a:lnTo>
                  <a:lnTo>
                    <a:pt x="1028" y="117672"/>
                  </a:lnTo>
                  <a:lnTo>
                    <a:pt x="1539" y="118437"/>
                  </a:lnTo>
                  <a:lnTo>
                    <a:pt x="2050" y="119218"/>
                  </a:lnTo>
                  <a:lnTo>
                    <a:pt x="2736" y="119601"/>
                  </a:lnTo>
                  <a:lnTo>
                    <a:pt x="3415" y="120000"/>
                  </a:lnTo>
                  <a:lnTo>
                    <a:pt x="116591" y="120000"/>
                  </a:lnTo>
                  <a:lnTo>
                    <a:pt x="116591" y="120000"/>
                  </a:lnTo>
                  <a:lnTo>
                    <a:pt x="117270" y="119601"/>
                  </a:lnTo>
                  <a:lnTo>
                    <a:pt x="117956" y="119218"/>
                  </a:lnTo>
                  <a:lnTo>
                    <a:pt x="118467" y="118437"/>
                  </a:lnTo>
                  <a:lnTo>
                    <a:pt x="118978" y="117672"/>
                  </a:lnTo>
                  <a:lnTo>
                    <a:pt x="119489" y="116492"/>
                  </a:lnTo>
                  <a:lnTo>
                    <a:pt x="119657" y="114946"/>
                  </a:lnTo>
                  <a:lnTo>
                    <a:pt x="120000" y="113782"/>
                  </a:lnTo>
                  <a:lnTo>
                    <a:pt x="120000" y="112235"/>
                  </a:lnTo>
                  <a:lnTo>
                    <a:pt x="120000" y="1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3" name="Shape 163"/>
          <p:cNvSpPr txBox="1"/>
          <p:nvPr/>
        </p:nvSpPr>
        <p:spPr>
          <a:xfrm>
            <a:off x="735750" y="2053375"/>
            <a:ext cx="3852599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Shape 164"/>
          <p:cNvSpPr txBox="1"/>
          <p:nvPr/>
        </p:nvSpPr>
        <p:spPr>
          <a:xfrm>
            <a:off x="735750" y="2087161"/>
            <a:ext cx="3852599" cy="2702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TOOLS</a:t>
            </a: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Photoshop</a:t>
            </a: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RPG Maker MV</a:t>
            </a:r>
          </a:p>
          <a:p>
            <a:pPr indent="0" lvl="0" marL="114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Shape 165"/>
          <p:cNvSpPr txBox="1"/>
          <p:nvPr/>
        </p:nvSpPr>
        <p:spPr>
          <a:xfrm>
            <a:off x="3979725" y="2086825"/>
            <a:ext cx="4106699" cy="23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RESOURCES</a:t>
            </a: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RPG Maker Forums</a:t>
            </a: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Reddit</a:t>
            </a: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Youtube Tutorials</a:t>
            </a: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Deviant Art</a:t>
            </a: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Friends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4682000" y="2521575"/>
            <a:ext cx="3852599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34343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Shape 171"/>
          <p:cNvGrpSpPr/>
          <p:nvPr/>
        </p:nvGrpSpPr>
        <p:grpSpPr>
          <a:xfrm>
            <a:off x="1411514" y="1188730"/>
            <a:ext cx="349059" cy="298880"/>
            <a:chOff x="1934025" y="1001650"/>
            <a:chExt cx="415299" cy="355600"/>
          </a:xfrm>
        </p:grpSpPr>
        <p:sp>
          <p:nvSpPr>
            <p:cNvPr id="172" name="Shape 172"/>
            <p:cNvSpPr/>
            <p:nvPr/>
          </p:nvSpPr>
          <p:spPr>
            <a:xfrm>
              <a:off x="1934025" y="1303650"/>
              <a:ext cx="207650" cy="53600"/>
            </a:xfrm>
            <a:custGeom>
              <a:pathLst>
                <a:path extrusionOk="0" fill="none" h="120000" w="120000">
                  <a:moveTo>
                    <a:pt x="14" y="0"/>
                  </a:moveTo>
                  <a:lnTo>
                    <a:pt x="14" y="27257"/>
                  </a:lnTo>
                  <a:lnTo>
                    <a:pt x="14" y="27257"/>
                  </a:lnTo>
                  <a:lnTo>
                    <a:pt x="361" y="35429"/>
                  </a:lnTo>
                  <a:lnTo>
                    <a:pt x="1069" y="42257"/>
                  </a:lnTo>
                  <a:lnTo>
                    <a:pt x="2123" y="47742"/>
                  </a:lnTo>
                  <a:lnTo>
                    <a:pt x="3539" y="53171"/>
                  </a:lnTo>
                  <a:lnTo>
                    <a:pt x="3539" y="53171"/>
                  </a:lnTo>
                  <a:lnTo>
                    <a:pt x="5648" y="57257"/>
                  </a:lnTo>
                  <a:lnTo>
                    <a:pt x="8104" y="58600"/>
                  </a:lnTo>
                  <a:lnTo>
                    <a:pt x="8104" y="58600"/>
                  </a:lnTo>
                  <a:lnTo>
                    <a:pt x="10575" y="57257"/>
                  </a:lnTo>
                  <a:lnTo>
                    <a:pt x="10575" y="57257"/>
                  </a:lnTo>
                  <a:lnTo>
                    <a:pt x="18666" y="47742"/>
                  </a:lnTo>
                  <a:lnTo>
                    <a:pt x="23939" y="43656"/>
                  </a:lnTo>
                  <a:lnTo>
                    <a:pt x="29920" y="38171"/>
                  </a:lnTo>
                  <a:lnTo>
                    <a:pt x="36609" y="34085"/>
                  </a:lnTo>
                  <a:lnTo>
                    <a:pt x="43645" y="31343"/>
                  </a:lnTo>
                  <a:lnTo>
                    <a:pt x="51736" y="28656"/>
                  </a:lnTo>
                  <a:lnTo>
                    <a:pt x="60187" y="27257"/>
                  </a:lnTo>
                  <a:lnTo>
                    <a:pt x="60187" y="27257"/>
                  </a:lnTo>
                  <a:lnTo>
                    <a:pt x="66515" y="28656"/>
                  </a:lnTo>
                  <a:lnTo>
                    <a:pt x="72496" y="30000"/>
                  </a:lnTo>
                  <a:lnTo>
                    <a:pt x="78131" y="34085"/>
                  </a:lnTo>
                  <a:lnTo>
                    <a:pt x="83404" y="38171"/>
                  </a:lnTo>
                  <a:lnTo>
                    <a:pt x="88331" y="43656"/>
                  </a:lnTo>
                  <a:lnTo>
                    <a:pt x="92911" y="49085"/>
                  </a:lnTo>
                  <a:lnTo>
                    <a:pt x="96783" y="55914"/>
                  </a:lnTo>
                  <a:lnTo>
                    <a:pt x="100640" y="62686"/>
                  </a:lnTo>
                  <a:lnTo>
                    <a:pt x="103818" y="69514"/>
                  </a:lnTo>
                  <a:lnTo>
                    <a:pt x="106982" y="77686"/>
                  </a:lnTo>
                  <a:lnTo>
                    <a:pt x="112256" y="92686"/>
                  </a:lnTo>
                  <a:lnTo>
                    <a:pt x="116474" y="107686"/>
                  </a:lnTo>
                  <a:lnTo>
                    <a:pt x="120000" y="11994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Shape 173"/>
            <p:cNvSpPr/>
            <p:nvPr/>
          </p:nvSpPr>
          <p:spPr>
            <a:xfrm>
              <a:off x="2141650" y="1303650"/>
              <a:ext cx="207674" cy="53600"/>
            </a:xfrm>
            <a:custGeom>
              <a:pathLst>
                <a:path extrusionOk="0" fill="none" h="120000" w="120000">
                  <a:moveTo>
                    <a:pt x="14" y="119944"/>
                  </a:moveTo>
                  <a:lnTo>
                    <a:pt x="14" y="119944"/>
                  </a:lnTo>
                  <a:lnTo>
                    <a:pt x="3539" y="107686"/>
                  </a:lnTo>
                  <a:lnTo>
                    <a:pt x="7757" y="92686"/>
                  </a:lnTo>
                  <a:lnTo>
                    <a:pt x="13029" y="77686"/>
                  </a:lnTo>
                  <a:lnTo>
                    <a:pt x="16193" y="69514"/>
                  </a:lnTo>
                  <a:lnTo>
                    <a:pt x="19371" y="62686"/>
                  </a:lnTo>
                  <a:lnTo>
                    <a:pt x="23228" y="55914"/>
                  </a:lnTo>
                  <a:lnTo>
                    <a:pt x="27100" y="49085"/>
                  </a:lnTo>
                  <a:lnTo>
                    <a:pt x="31679" y="43656"/>
                  </a:lnTo>
                  <a:lnTo>
                    <a:pt x="36605" y="38171"/>
                  </a:lnTo>
                  <a:lnTo>
                    <a:pt x="41877" y="34085"/>
                  </a:lnTo>
                  <a:lnTo>
                    <a:pt x="47511" y="30000"/>
                  </a:lnTo>
                  <a:lnTo>
                    <a:pt x="53492" y="28656"/>
                  </a:lnTo>
                  <a:lnTo>
                    <a:pt x="59819" y="27257"/>
                  </a:lnTo>
                  <a:lnTo>
                    <a:pt x="59819" y="27257"/>
                  </a:lnTo>
                  <a:lnTo>
                    <a:pt x="68270" y="28656"/>
                  </a:lnTo>
                  <a:lnTo>
                    <a:pt x="76359" y="31343"/>
                  </a:lnTo>
                  <a:lnTo>
                    <a:pt x="83394" y="34085"/>
                  </a:lnTo>
                  <a:lnTo>
                    <a:pt x="90083" y="38171"/>
                  </a:lnTo>
                  <a:lnTo>
                    <a:pt x="96063" y="43656"/>
                  </a:lnTo>
                  <a:lnTo>
                    <a:pt x="101336" y="47742"/>
                  </a:lnTo>
                  <a:lnTo>
                    <a:pt x="109425" y="57257"/>
                  </a:lnTo>
                  <a:lnTo>
                    <a:pt x="109425" y="57257"/>
                  </a:lnTo>
                  <a:lnTo>
                    <a:pt x="111895" y="58600"/>
                  </a:lnTo>
                  <a:lnTo>
                    <a:pt x="111895" y="58600"/>
                  </a:lnTo>
                  <a:lnTo>
                    <a:pt x="114351" y="57257"/>
                  </a:lnTo>
                  <a:lnTo>
                    <a:pt x="116460" y="53171"/>
                  </a:lnTo>
                  <a:lnTo>
                    <a:pt x="116460" y="53171"/>
                  </a:lnTo>
                  <a:lnTo>
                    <a:pt x="117876" y="47742"/>
                  </a:lnTo>
                  <a:lnTo>
                    <a:pt x="118931" y="42257"/>
                  </a:lnTo>
                  <a:lnTo>
                    <a:pt x="119638" y="35429"/>
                  </a:lnTo>
                  <a:lnTo>
                    <a:pt x="119985" y="27257"/>
                  </a:lnTo>
                  <a:lnTo>
                    <a:pt x="119985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Shape 174"/>
            <p:cNvSpPr/>
            <p:nvPr/>
          </p:nvSpPr>
          <p:spPr>
            <a:xfrm>
              <a:off x="1934025" y="1001650"/>
              <a:ext cx="207650" cy="331249"/>
            </a:xfrm>
            <a:custGeom>
              <a:pathLst>
                <a:path extrusionOk="0" fill="none" h="120000" w="120000">
                  <a:moveTo>
                    <a:pt x="120000" y="19852"/>
                  </a:moveTo>
                  <a:lnTo>
                    <a:pt x="120000" y="119990"/>
                  </a:lnTo>
                  <a:lnTo>
                    <a:pt x="120000" y="119990"/>
                  </a:lnTo>
                  <a:lnTo>
                    <a:pt x="116474" y="118007"/>
                  </a:lnTo>
                  <a:lnTo>
                    <a:pt x="112256" y="115580"/>
                  </a:lnTo>
                  <a:lnTo>
                    <a:pt x="106982" y="113153"/>
                  </a:lnTo>
                  <a:lnTo>
                    <a:pt x="103818" y="111830"/>
                  </a:lnTo>
                  <a:lnTo>
                    <a:pt x="100640" y="110726"/>
                  </a:lnTo>
                  <a:lnTo>
                    <a:pt x="96783" y="109630"/>
                  </a:lnTo>
                  <a:lnTo>
                    <a:pt x="92911" y="108525"/>
                  </a:lnTo>
                  <a:lnTo>
                    <a:pt x="88331" y="107637"/>
                  </a:lnTo>
                  <a:lnTo>
                    <a:pt x="83404" y="106759"/>
                  </a:lnTo>
                  <a:lnTo>
                    <a:pt x="78131" y="106098"/>
                  </a:lnTo>
                  <a:lnTo>
                    <a:pt x="72496" y="105436"/>
                  </a:lnTo>
                  <a:lnTo>
                    <a:pt x="66515" y="105210"/>
                  </a:lnTo>
                  <a:lnTo>
                    <a:pt x="60187" y="104993"/>
                  </a:lnTo>
                  <a:lnTo>
                    <a:pt x="60187" y="104993"/>
                  </a:lnTo>
                  <a:lnTo>
                    <a:pt x="51736" y="105210"/>
                  </a:lnTo>
                  <a:lnTo>
                    <a:pt x="43645" y="105654"/>
                  </a:lnTo>
                  <a:lnTo>
                    <a:pt x="36609" y="106098"/>
                  </a:lnTo>
                  <a:lnTo>
                    <a:pt x="29920" y="106759"/>
                  </a:lnTo>
                  <a:lnTo>
                    <a:pt x="23939" y="107637"/>
                  </a:lnTo>
                  <a:lnTo>
                    <a:pt x="18666" y="108298"/>
                  </a:lnTo>
                  <a:lnTo>
                    <a:pt x="10575" y="109847"/>
                  </a:lnTo>
                  <a:lnTo>
                    <a:pt x="10575" y="109847"/>
                  </a:lnTo>
                  <a:lnTo>
                    <a:pt x="8104" y="110064"/>
                  </a:lnTo>
                  <a:lnTo>
                    <a:pt x="8104" y="110064"/>
                  </a:lnTo>
                  <a:lnTo>
                    <a:pt x="5648" y="109847"/>
                  </a:lnTo>
                  <a:lnTo>
                    <a:pt x="3539" y="109186"/>
                  </a:lnTo>
                  <a:lnTo>
                    <a:pt x="3539" y="109186"/>
                  </a:lnTo>
                  <a:lnTo>
                    <a:pt x="2123" y="108298"/>
                  </a:lnTo>
                  <a:lnTo>
                    <a:pt x="1069" y="107420"/>
                  </a:lnTo>
                  <a:lnTo>
                    <a:pt x="361" y="106315"/>
                  </a:lnTo>
                  <a:lnTo>
                    <a:pt x="14" y="104993"/>
                  </a:lnTo>
                  <a:lnTo>
                    <a:pt x="14" y="14997"/>
                  </a:lnTo>
                  <a:lnTo>
                    <a:pt x="14" y="14997"/>
                  </a:lnTo>
                  <a:lnTo>
                    <a:pt x="361" y="13892"/>
                  </a:lnTo>
                  <a:lnTo>
                    <a:pt x="722" y="13014"/>
                  </a:lnTo>
                  <a:lnTo>
                    <a:pt x="1777" y="11909"/>
                  </a:lnTo>
                  <a:lnTo>
                    <a:pt x="2831" y="11248"/>
                  </a:lnTo>
                  <a:lnTo>
                    <a:pt x="2831" y="11248"/>
                  </a:lnTo>
                  <a:lnTo>
                    <a:pt x="4941" y="10143"/>
                  </a:lnTo>
                  <a:lnTo>
                    <a:pt x="7397" y="8821"/>
                  </a:lnTo>
                  <a:lnTo>
                    <a:pt x="13378" y="6837"/>
                  </a:lnTo>
                  <a:lnTo>
                    <a:pt x="20067" y="4854"/>
                  </a:lnTo>
                  <a:lnTo>
                    <a:pt x="27464" y="3088"/>
                  </a:lnTo>
                  <a:lnTo>
                    <a:pt x="35555" y="1766"/>
                  </a:lnTo>
                  <a:lnTo>
                    <a:pt x="43645" y="661"/>
                  </a:lnTo>
                  <a:lnTo>
                    <a:pt x="51736" y="217"/>
                  </a:lnTo>
                  <a:lnTo>
                    <a:pt x="60187" y="0"/>
                  </a:lnTo>
                  <a:lnTo>
                    <a:pt x="60187" y="0"/>
                  </a:lnTo>
                  <a:lnTo>
                    <a:pt x="65461" y="0"/>
                  </a:lnTo>
                  <a:lnTo>
                    <a:pt x="70387" y="443"/>
                  </a:lnTo>
                  <a:lnTo>
                    <a:pt x="75314" y="887"/>
                  </a:lnTo>
                  <a:lnTo>
                    <a:pt x="79894" y="1548"/>
                  </a:lnTo>
                  <a:lnTo>
                    <a:pt x="84112" y="2427"/>
                  </a:lnTo>
                  <a:lnTo>
                    <a:pt x="88331" y="3305"/>
                  </a:lnTo>
                  <a:lnTo>
                    <a:pt x="91856" y="4410"/>
                  </a:lnTo>
                  <a:lnTo>
                    <a:pt x="95728" y="5515"/>
                  </a:lnTo>
                  <a:lnTo>
                    <a:pt x="102056" y="8160"/>
                  </a:lnTo>
                  <a:lnTo>
                    <a:pt x="107329" y="10587"/>
                  </a:lnTo>
                  <a:lnTo>
                    <a:pt x="111909" y="13014"/>
                  </a:lnTo>
                  <a:lnTo>
                    <a:pt x="115781" y="15224"/>
                  </a:lnTo>
                  <a:lnTo>
                    <a:pt x="115781" y="15224"/>
                  </a:lnTo>
                  <a:lnTo>
                    <a:pt x="117543" y="16320"/>
                  </a:lnTo>
                  <a:lnTo>
                    <a:pt x="117543" y="16320"/>
                  </a:lnTo>
                  <a:lnTo>
                    <a:pt x="118598" y="16981"/>
                  </a:lnTo>
                  <a:lnTo>
                    <a:pt x="119292" y="17868"/>
                  </a:lnTo>
                  <a:lnTo>
                    <a:pt x="120000" y="18973"/>
                  </a:lnTo>
                  <a:lnTo>
                    <a:pt x="120000" y="19852"/>
                  </a:lnTo>
                  <a:lnTo>
                    <a:pt x="120000" y="1985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Shape 175"/>
            <p:cNvSpPr/>
            <p:nvPr/>
          </p:nvSpPr>
          <p:spPr>
            <a:xfrm>
              <a:off x="2141650" y="1001650"/>
              <a:ext cx="207674" cy="331249"/>
            </a:xfrm>
            <a:custGeom>
              <a:pathLst>
                <a:path extrusionOk="0" fill="none" h="120000" w="120000">
                  <a:moveTo>
                    <a:pt x="14" y="19852"/>
                  </a:moveTo>
                  <a:lnTo>
                    <a:pt x="14" y="119990"/>
                  </a:lnTo>
                  <a:lnTo>
                    <a:pt x="14" y="119990"/>
                  </a:lnTo>
                  <a:lnTo>
                    <a:pt x="3539" y="118007"/>
                  </a:lnTo>
                  <a:lnTo>
                    <a:pt x="7757" y="115580"/>
                  </a:lnTo>
                  <a:lnTo>
                    <a:pt x="13029" y="113153"/>
                  </a:lnTo>
                  <a:lnTo>
                    <a:pt x="16193" y="111830"/>
                  </a:lnTo>
                  <a:lnTo>
                    <a:pt x="19371" y="110726"/>
                  </a:lnTo>
                  <a:lnTo>
                    <a:pt x="23228" y="109630"/>
                  </a:lnTo>
                  <a:lnTo>
                    <a:pt x="27100" y="108525"/>
                  </a:lnTo>
                  <a:lnTo>
                    <a:pt x="31679" y="107637"/>
                  </a:lnTo>
                  <a:lnTo>
                    <a:pt x="36605" y="106759"/>
                  </a:lnTo>
                  <a:lnTo>
                    <a:pt x="41877" y="106098"/>
                  </a:lnTo>
                  <a:lnTo>
                    <a:pt x="47511" y="105436"/>
                  </a:lnTo>
                  <a:lnTo>
                    <a:pt x="53492" y="105210"/>
                  </a:lnTo>
                  <a:lnTo>
                    <a:pt x="59819" y="104993"/>
                  </a:lnTo>
                  <a:lnTo>
                    <a:pt x="59819" y="104993"/>
                  </a:lnTo>
                  <a:lnTo>
                    <a:pt x="68270" y="105210"/>
                  </a:lnTo>
                  <a:lnTo>
                    <a:pt x="76359" y="105654"/>
                  </a:lnTo>
                  <a:lnTo>
                    <a:pt x="83394" y="106098"/>
                  </a:lnTo>
                  <a:lnTo>
                    <a:pt x="90083" y="106759"/>
                  </a:lnTo>
                  <a:lnTo>
                    <a:pt x="96063" y="107637"/>
                  </a:lnTo>
                  <a:lnTo>
                    <a:pt x="101336" y="108298"/>
                  </a:lnTo>
                  <a:lnTo>
                    <a:pt x="109425" y="109847"/>
                  </a:lnTo>
                  <a:lnTo>
                    <a:pt x="109425" y="109847"/>
                  </a:lnTo>
                  <a:lnTo>
                    <a:pt x="111895" y="110064"/>
                  </a:lnTo>
                  <a:lnTo>
                    <a:pt x="111895" y="110064"/>
                  </a:lnTo>
                  <a:lnTo>
                    <a:pt x="114351" y="109847"/>
                  </a:lnTo>
                  <a:lnTo>
                    <a:pt x="116460" y="109186"/>
                  </a:lnTo>
                  <a:lnTo>
                    <a:pt x="116460" y="109186"/>
                  </a:lnTo>
                  <a:lnTo>
                    <a:pt x="117876" y="108298"/>
                  </a:lnTo>
                  <a:lnTo>
                    <a:pt x="118931" y="107420"/>
                  </a:lnTo>
                  <a:lnTo>
                    <a:pt x="119638" y="106315"/>
                  </a:lnTo>
                  <a:lnTo>
                    <a:pt x="119985" y="104993"/>
                  </a:lnTo>
                  <a:lnTo>
                    <a:pt x="119985" y="14997"/>
                  </a:lnTo>
                  <a:lnTo>
                    <a:pt x="119985" y="14997"/>
                  </a:lnTo>
                  <a:lnTo>
                    <a:pt x="119638" y="13892"/>
                  </a:lnTo>
                  <a:lnTo>
                    <a:pt x="119277" y="13014"/>
                  </a:lnTo>
                  <a:lnTo>
                    <a:pt x="118223" y="11909"/>
                  </a:lnTo>
                  <a:lnTo>
                    <a:pt x="117168" y="11248"/>
                  </a:lnTo>
                  <a:lnTo>
                    <a:pt x="117168" y="11248"/>
                  </a:lnTo>
                  <a:lnTo>
                    <a:pt x="115059" y="10143"/>
                  </a:lnTo>
                  <a:lnTo>
                    <a:pt x="112603" y="8821"/>
                  </a:lnTo>
                  <a:lnTo>
                    <a:pt x="106623" y="6837"/>
                  </a:lnTo>
                  <a:lnTo>
                    <a:pt x="99934" y="4854"/>
                  </a:lnTo>
                  <a:lnTo>
                    <a:pt x="92538" y="3088"/>
                  </a:lnTo>
                  <a:lnTo>
                    <a:pt x="84449" y="1766"/>
                  </a:lnTo>
                  <a:lnTo>
                    <a:pt x="76359" y="661"/>
                  </a:lnTo>
                  <a:lnTo>
                    <a:pt x="68270" y="217"/>
                  </a:lnTo>
                  <a:lnTo>
                    <a:pt x="59819" y="0"/>
                  </a:lnTo>
                  <a:lnTo>
                    <a:pt x="59819" y="0"/>
                  </a:lnTo>
                  <a:lnTo>
                    <a:pt x="54546" y="0"/>
                  </a:lnTo>
                  <a:lnTo>
                    <a:pt x="49620" y="443"/>
                  </a:lnTo>
                  <a:lnTo>
                    <a:pt x="44694" y="887"/>
                  </a:lnTo>
                  <a:lnTo>
                    <a:pt x="40115" y="1548"/>
                  </a:lnTo>
                  <a:lnTo>
                    <a:pt x="35897" y="2427"/>
                  </a:lnTo>
                  <a:lnTo>
                    <a:pt x="31679" y="3305"/>
                  </a:lnTo>
                  <a:lnTo>
                    <a:pt x="28154" y="4410"/>
                  </a:lnTo>
                  <a:lnTo>
                    <a:pt x="24283" y="5515"/>
                  </a:lnTo>
                  <a:lnTo>
                    <a:pt x="17955" y="8160"/>
                  </a:lnTo>
                  <a:lnTo>
                    <a:pt x="12683" y="10587"/>
                  </a:lnTo>
                  <a:lnTo>
                    <a:pt x="8104" y="13014"/>
                  </a:lnTo>
                  <a:lnTo>
                    <a:pt x="4232" y="15224"/>
                  </a:lnTo>
                  <a:lnTo>
                    <a:pt x="4232" y="15224"/>
                  </a:lnTo>
                  <a:lnTo>
                    <a:pt x="2470" y="16320"/>
                  </a:lnTo>
                  <a:lnTo>
                    <a:pt x="2470" y="16320"/>
                  </a:lnTo>
                  <a:lnTo>
                    <a:pt x="1415" y="16981"/>
                  </a:lnTo>
                  <a:lnTo>
                    <a:pt x="722" y="17868"/>
                  </a:lnTo>
                  <a:lnTo>
                    <a:pt x="14" y="18973"/>
                  </a:lnTo>
                  <a:lnTo>
                    <a:pt x="14" y="19852"/>
                  </a:lnTo>
                  <a:lnTo>
                    <a:pt x="14" y="1985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6" name="Shape 1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636" y="0"/>
            <a:ext cx="632702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06666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/>
        </p:nvSpPr>
        <p:spPr>
          <a:xfrm>
            <a:off x="2645700" y="1237375"/>
            <a:ext cx="3852599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2" name="Shape 182" title="Chart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8925" y="310171"/>
            <a:ext cx="5274649" cy="326149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Shape 183"/>
          <p:cNvSpPr txBox="1"/>
          <p:nvPr/>
        </p:nvSpPr>
        <p:spPr>
          <a:xfrm>
            <a:off x="6059825" y="849450"/>
            <a:ext cx="3852599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Shape 184"/>
          <p:cNvSpPr txBox="1"/>
          <p:nvPr/>
        </p:nvSpPr>
        <p:spPr>
          <a:xfrm>
            <a:off x="1538375" y="461500"/>
            <a:ext cx="3852599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creation time vs gameplay time</a:t>
            </a:r>
          </a:p>
        </p:txBody>
      </p:sp>
      <p:sp>
        <p:nvSpPr>
          <p:cNvPr id="185" name="Shape 185"/>
          <p:cNvSpPr txBox="1"/>
          <p:nvPr/>
        </p:nvSpPr>
        <p:spPr>
          <a:xfrm>
            <a:off x="5906000" y="862825"/>
            <a:ext cx="3117000" cy="3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25000"/>
              <a:buFont typeface="Arial"/>
              <a:buNone/>
            </a:pPr>
            <a:r>
              <a:rPr b="1" i="0" lang="en" sz="1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100 hours of work corresponds to 1 hour of in game play time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25000"/>
              <a:buFont typeface="Arial"/>
              <a:buNone/>
            </a:pPr>
            <a:r>
              <a:rPr b="1" i="0" lang="en" sz="1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This time is spent: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Creating Art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Scripting Events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Designing gameplay elements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Implementing combat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Enemy design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Creating equipment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Level design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Story writing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Arial"/>
              <a:buChar char="➔"/>
            </a:pPr>
            <a:r>
              <a:rPr b="1" i="0" lang="en" sz="14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Mapping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